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notesSlides/notesSlide1.xml" ContentType="application/vnd.openxmlformats-officedocument.presentationml.notesSlide+xml"/>
  <Override PartName="/ppt/tags/tag7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9" r:id="rId5"/>
  </p:sldMasterIdLst>
  <p:notesMasterIdLst>
    <p:notesMasterId r:id="rId23"/>
  </p:notesMasterIdLst>
  <p:handoutMasterIdLst>
    <p:handoutMasterId r:id="rId24"/>
  </p:handoutMasterIdLst>
  <p:sldIdLst>
    <p:sldId id="262" r:id="rId6"/>
    <p:sldId id="280" r:id="rId7"/>
    <p:sldId id="2126987218" r:id="rId8"/>
    <p:sldId id="2126987210" r:id="rId9"/>
    <p:sldId id="2126987217" r:id="rId10"/>
    <p:sldId id="265" r:id="rId11"/>
    <p:sldId id="2126987216" r:id="rId12"/>
    <p:sldId id="2126987211" r:id="rId13"/>
    <p:sldId id="2126987215" r:id="rId14"/>
    <p:sldId id="2126987202" r:id="rId15"/>
    <p:sldId id="2126987204" r:id="rId16"/>
    <p:sldId id="2126987206" r:id="rId17"/>
    <p:sldId id="2126987212" r:id="rId18"/>
    <p:sldId id="2126987213" r:id="rId19"/>
    <p:sldId id="285" r:id="rId20"/>
    <p:sldId id="2126987214" r:id="rId21"/>
    <p:sldId id="278" r:id="rId22"/>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F6CA57-1F80-FDFA-9C0D-1AA6D20DA110}" name="Mary Bayham" initials="MB" userId="S::mbayham@carequest.org::fdf2670a-43aa-4c10-8105-7383f2e8f4a7" providerId="AD"/>
  <p188:author id="{7F7730A2-57B3-6144-9C6A-77C375FB2B96}" name="Eric Tranby" initials="ET" userId="S::etranby@carequest.org::3c28f014-de14-4c76-9db7-157d51bbf9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jur, Ansuya" initials="BA" lastIdx="1" clrIdx="0">
    <p:extLst>
      <p:ext uri="{19B8F6BF-5375-455C-9EA6-DF929625EA0E}">
        <p15:presenceInfo xmlns:p15="http://schemas.microsoft.com/office/powerpoint/2012/main" userId="S::ABijur@greatdentalplans.com::1a784584-c9ff-4391-a3c8-de40841f4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1B4A3-B223-4AB9-96D2-5EB7E74F1947}" v="3" dt="2022-11-05T15:56:41.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1242" autoAdjust="0"/>
  </p:normalViewPr>
  <p:slideViewPr>
    <p:cSldViewPr snapToGrid="0" snapToObjects="1">
      <p:cViewPr varScale="1">
        <p:scale>
          <a:sx n="103" d="100"/>
          <a:sy n="103" d="100"/>
        </p:scale>
        <p:origin x="1722" y="102"/>
      </p:cViewPr>
      <p:guideLst>
        <p:guide orient="horz" pos="2160"/>
        <p:guide pos="2880"/>
        <p:guide pos="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846"/>
    </p:cViewPr>
  </p:sorterViewPr>
  <p:notesViewPr>
    <p:cSldViewPr snapToGrid="0" snapToObjects="1" showGuides="1">
      <p:cViewPr varScale="1">
        <p:scale>
          <a:sx n="87" d="100"/>
          <a:sy n="87" d="100"/>
        </p:scale>
        <p:origin x="3840" y="66"/>
      </p:cViewPr>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chroeder" userId="ea151221-6b29-4b70-a126-88e47aa45cd9" providerId="ADAL" clId="{0841B4A3-B223-4AB9-96D2-5EB7E74F1947}"/>
    <pc:docChg chg="undo custSel addSld delSld modSld sldOrd">
      <pc:chgData name="Kelly Schroeder" userId="ea151221-6b29-4b70-a126-88e47aa45cd9" providerId="ADAL" clId="{0841B4A3-B223-4AB9-96D2-5EB7E74F1947}" dt="2022-11-05T16:01:05.391" v="767" actId="1076"/>
      <pc:docMkLst>
        <pc:docMk/>
      </pc:docMkLst>
      <pc:sldChg chg="modSp mod modNotesTx">
        <pc:chgData name="Kelly Schroeder" userId="ea151221-6b29-4b70-a126-88e47aa45cd9" providerId="ADAL" clId="{0841B4A3-B223-4AB9-96D2-5EB7E74F1947}" dt="2022-11-05T15:48:11.999" v="455"/>
        <pc:sldMkLst>
          <pc:docMk/>
          <pc:sldMk cId="76130789" sldId="262"/>
        </pc:sldMkLst>
        <pc:spChg chg="mod">
          <ac:chgData name="Kelly Schroeder" userId="ea151221-6b29-4b70-a126-88e47aa45cd9" providerId="ADAL" clId="{0841B4A3-B223-4AB9-96D2-5EB7E74F1947}" dt="2022-11-05T14:19:35.054" v="9" actId="20577"/>
          <ac:spMkLst>
            <pc:docMk/>
            <pc:sldMk cId="76130789" sldId="262"/>
            <ac:spMk id="3" creationId="{00000000-0000-0000-0000-000000000000}"/>
          </ac:spMkLst>
        </pc:spChg>
      </pc:sldChg>
      <pc:sldChg chg="modNotesTx">
        <pc:chgData name="Kelly Schroeder" userId="ea151221-6b29-4b70-a126-88e47aa45cd9" providerId="ADAL" clId="{0841B4A3-B223-4AB9-96D2-5EB7E74F1947}" dt="2022-11-05T15:49:41.689" v="462"/>
        <pc:sldMkLst>
          <pc:docMk/>
          <pc:sldMk cId="3558371427" sldId="265"/>
        </pc:sldMkLst>
      </pc:sldChg>
      <pc:sldChg chg="addSp modSp mod modClrScheme chgLayout">
        <pc:chgData name="Kelly Schroeder" userId="ea151221-6b29-4b70-a126-88e47aa45cd9" providerId="ADAL" clId="{0841B4A3-B223-4AB9-96D2-5EB7E74F1947}" dt="2022-11-05T16:01:05.391" v="767" actId="1076"/>
        <pc:sldMkLst>
          <pc:docMk/>
          <pc:sldMk cId="2647622870" sldId="278"/>
        </pc:sldMkLst>
        <pc:spChg chg="add mod">
          <ac:chgData name="Kelly Schroeder" userId="ea151221-6b29-4b70-a126-88e47aa45cd9" providerId="ADAL" clId="{0841B4A3-B223-4AB9-96D2-5EB7E74F1947}" dt="2022-11-05T16:01:05.391" v="767" actId="1076"/>
          <ac:spMkLst>
            <pc:docMk/>
            <pc:sldMk cId="2647622870" sldId="278"/>
            <ac:spMk id="2" creationId="{D6C08AC4-A69E-4F4B-A1E3-3277A2A01783}"/>
          </ac:spMkLst>
        </pc:spChg>
        <pc:spChg chg="add mod">
          <ac:chgData name="Kelly Schroeder" userId="ea151221-6b29-4b70-a126-88e47aa45cd9" providerId="ADAL" clId="{0841B4A3-B223-4AB9-96D2-5EB7E74F1947}" dt="2022-11-05T16:00:56.288" v="766" actId="20577"/>
          <ac:spMkLst>
            <pc:docMk/>
            <pc:sldMk cId="2647622870" sldId="278"/>
            <ac:spMk id="3" creationId="{46B3AA4A-B56E-456D-B493-4F6FC46CC2B9}"/>
          </ac:spMkLst>
        </pc:spChg>
      </pc:sldChg>
      <pc:sldChg chg="modNotesTx">
        <pc:chgData name="Kelly Schroeder" userId="ea151221-6b29-4b70-a126-88e47aa45cd9" providerId="ADAL" clId="{0841B4A3-B223-4AB9-96D2-5EB7E74F1947}" dt="2022-11-05T15:54:53.153" v="476"/>
        <pc:sldMkLst>
          <pc:docMk/>
          <pc:sldMk cId="3753080341" sldId="285"/>
        </pc:sldMkLst>
      </pc:sldChg>
      <pc:sldChg chg="addSp delSp modSp mod modClrScheme chgLayout modNotesTx">
        <pc:chgData name="Kelly Schroeder" userId="ea151221-6b29-4b70-a126-88e47aa45cd9" providerId="ADAL" clId="{0841B4A3-B223-4AB9-96D2-5EB7E74F1947}" dt="2022-11-05T15:50:44.768" v="468"/>
        <pc:sldMkLst>
          <pc:docMk/>
          <pc:sldMk cId="3385660687" sldId="2126987202"/>
        </pc:sldMkLst>
        <pc:spChg chg="mod ord">
          <ac:chgData name="Kelly Schroeder" userId="ea151221-6b29-4b70-a126-88e47aa45cd9" providerId="ADAL" clId="{0841B4A3-B223-4AB9-96D2-5EB7E74F1947}" dt="2022-11-05T15:01:08.970" v="443" actId="26606"/>
          <ac:spMkLst>
            <pc:docMk/>
            <pc:sldMk cId="3385660687" sldId="2126987202"/>
            <ac:spMk id="2" creationId="{02A2E6B3-694B-4534-873F-BFAFAC2031D1}"/>
          </ac:spMkLst>
        </pc:spChg>
        <pc:spChg chg="add del mod ord">
          <ac:chgData name="Kelly Schroeder" userId="ea151221-6b29-4b70-a126-88e47aa45cd9" providerId="ADAL" clId="{0841B4A3-B223-4AB9-96D2-5EB7E74F1947}" dt="2022-11-05T15:01:08.970" v="443" actId="26606"/>
          <ac:spMkLst>
            <pc:docMk/>
            <pc:sldMk cId="3385660687" sldId="2126987202"/>
            <ac:spMk id="4" creationId="{335C6539-DD9D-47A0-948D-7F1CAC23FDA6}"/>
          </ac:spMkLst>
        </pc:spChg>
        <pc:spChg chg="add del mod ord">
          <ac:chgData name="Kelly Schroeder" userId="ea151221-6b29-4b70-a126-88e47aa45cd9" providerId="ADAL" clId="{0841B4A3-B223-4AB9-96D2-5EB7E74F1947}" dt="2022-11-05T15:01:08.970" v="443" actId="26606"/>
          <ac:spMkLst>
            <pc:docMk/>
            <pc:sldMk cId="3385660687" sldId="2126987202"/>
            <ac:spMk id="5" creationId="{5DADC27F-ED10-43DE-8F4D-88CDD6EBAFE5}"/>
          </ac:spMkLst>
        </pc:spChg>
        <pc:spChg chg="add">
          <ac:chgData name="Kelly Schroeder" userId="ea151221-6b29-4b70-a126-88e47aa45cd9" providerId="ADAL" clId="{0841B4A3-B223-4AB9-96D2-5EB7E74F1947}" dt="2022-11-05T15:01:08.970" v="443" actId="26606"/>
          <ac:spMkLst>
            <pc:docMk/>
            <pc:sldMk cId="3385660687" sldId="2126987202"/>
            <ac:spMk id="10" creationId="{B93D1CDE-3F0A-3BEF-7EC5-DB767BD8BFEB}"/>
          </ac:spMkLst>
        </pc:spChg>
        <pc:picChg chg="mod">
          <ac:chgData name="Kelly Schroeder" userId="ea151221-6b29-4b70-a126-88e47aa45cd9" providerId="ADAL" clId="{0841B4A3-B223-4AB9-96D2-5EB7E74F1947}" dt="2022-11-05T15:01:08.970" v="443" actId="26606"/>
          <ac:picMkLst>
            <pc:docMk/>
            <pc:sldMk cId="3385660687" sldId="2126987202"/>
            <ac:picMk id="3" creationId="{628EB677-B1E2-47C4-8EBE-51186F8CAF01}"/>
          </ac:picMkLst>
        </pc:picChg>
      </pc:sldChg>
      <pc:sldChg chg="modSp mod modNotesTx">
        <pc:chgData name="Kelly Schroeder" userId="ea151221-6b29-4b70-a126-88e47aa45cd9" providerId="ADAL" clId="{0841B4A3-B223-4AB9-96D2-5EB7E74F1947}" dt="2022-11-05T15:51:02.319" v="469"/>
        <pc:sldMkLst>
          <pc:docMk/>
          <pc:sldMk cId="1662548559" sldId="2126987204"/>
        </pc:sldMkLst>
        <pc:graphicFrameChg chg="modGraphic">
          <ac:chgData name="Kelly Schroeder" userId="ea151221-6b29-4b70-a126-88e47aa45cd9" providerId="ADAL" clId="{0841B4A3-B223-4AB9-96D2-5EB7E74F1947}" dt="2022-11-05T15:02:49.756" v="447" actId="26606"/>
          <ac:graphicFrameMkLst>
            <pc:docMk/>
            <pc:sldMk cId="1662548559" sldId="2126987204"/>
            <ac:graphicFrameMk id="7" creationId="{E45E71F3-5379-714C-9560-D58840CDC919}"/>
          </ac:graphicFrameMkLst>
        </pc:graphicFrameChg>
      </pc:sldChg>
      <pc:sldChg chg="ord modNotesTx">
        <pc:chgData name="Kelly Schroeder" userId="ea151221-6b29-4b70-a126-88e47aa45cd9" providerId="ADAL" clId="{0841B4A3-B223-4AB9-96D2-5EB7E74F1947}" dt="2022-11-05T15:56:26.818" v="602" actId="20577"/>
        <pc:sldMkLst>
          <pc:docMk/>
          <pc:sldMk cId="3975753422" sldId="2126987206"/>
        </pc:sldMkLst>
      </pc:sldChg>
      <pc:sldChg chg="modNotesTx">
        <pc:chgData name="Kelly Schroeder" userId="ea151221-6b29-4b70-a126-88e47aa45cd9" providerId="ADAL" clId="{0841B4A3-B223-4AB9-96D2-5EB7E74F1947}" dt="2022-11-05T15:48:42.344" v="458"/>
        <pc:sldMkLst>
          <pc:docMk/>
          <pc:sldMk cId="2147238318" sldId="2126987210"/>
        </pc:sldMkLst>
      </pc:sldChg>
      <pc:sldChg chg="modNotesTx">
        <pc:chgData name="Kelly Schroeder" userId="ea151221-6b29-4b70-a126-88e47aa45cd9" providerId="ADAL" clId="{0841B4A3-B223-4AB9-96D2-5EB7E74F1947}" dt="2022-11-05T15:50:14.737" v="465"/>
        <pc:sldMkLst>
          <pc:docMk/>
          <pc:sldMk cId="1885205894" sldId="2126987211"/>
        </pc:sldMkLst>
      </pc:sldChg>
      <pc:sldChg chg="delCm modNotesTx">
        <pc:chgData name="Kelly Schroeder" userId="ea151221-6b29-4b70-a126-88e47aa45cd9" providerId="ADAL" clId="{0841B4A3-B223-4AB9-96D2-5EB7E74F1947}" dt="2022-11-05T15:57:46.706" v="614" actId="6549"/>
        <pc:sldMkLst>
          <pc:docMk/>
          <pc:sldMk cId="1146552535" sldId="2126987212"/>
        </pc:sldMkLst>
      </pc:sldChg>
      <pc:sldChg chg="modNotesTx">
        <pc:chgData name="Kelly Schroeder" userId="ea151221-6b29-4b70-a126-88e47aa45cd9" providerId="ADAL" clId="{0841B4A3-B223-4AB9-96D2-5EB7E74F1947}" dt="2022-11-05T15:54:37.247" v="475"/>
        <pc:sldMkLst>
          <pc:docMk/>
          <pc:sldMk cId="2989337846" sldId="2126987213"/>
        </pc:sldMkLst>
      </pc:sldChg>
      <pc:sldChg chg="modNotesTx">
        <pc:chgData name="Kelly Schroeder" userId="ea151221-6b29-4b70-a126-88e47aa45cd9" providerId="ADAL" clId="{0841B4A3-B223-4AB9-96D2-5EB7E74F1947}" dt="2022-11-05T15:55:07.723" v="477"/>
        <pc:sldMkLst>
          <pc:docMk/>
          <pc:sldMk cId="294262237" sldId="2126987214"/>
        </pc:sldMkLst>
      </pc:sldChg>
      <pc:sldChg chg="modNotesTx">
        <pc:chgData name="Kelly Schroeder" userId="ea151221-6b29-4b70-a126-88e47aa45cd9" providerId="ADAL" clId="{0841B4A3-B223-4AB9-96D2-5EB7E74F1947}" dt="2022-11-05T15:50:29.323" v="467"/>
        <pc:sldMkLst>
          <pc:docMk/>
          <pc:sldMk cId="2752657197" sldId="2126987215"/>
        </pc:sldMkLst>
      </pc:sldChg>
      <pc:sldChg chg="addSp modSp mod modNotesTx">
        <pc:chgData name="Kelly Schroeder" userId="ea151221-6b29-4b70-a126-88e47aa45cd9" providerId="ADAL" clId="{0841B4A3-B223-4AB9-96D2-5EB7E74F1947}" dt="2022-11-05T15:49:53.160" v="463"/>
        <pc:sldMkLst>
          <pc:docMk/>
          <pc:sldMk cId="1610858297" sldId="2126987216"/>
        </pc:sldMkLst>
        <pc:spChg chg="mod">
          <ac:chgData name="Kelly Schroeder" userId="ea151221-6b29-4b70-a126-88e47aa45cd9" providerId="ADAL" clId="{0841B4A3-B223-4AB9-96D2-5EB7E74F1947}" dt="2022-11-05T14:50:14.920" v="411" actId="27636"/>
          <ac:spMkLst>
            <pc:docMk/>
            <pc:sldMk cId="1610858297" sldId="2126987216"/>
            <ac:spMk id="4" creationId="{45680A49-EEA3-443A-9B04-2179F304324B}"/>
          </ac:spMkLst>
        </pc:spChg>
        <pc:picChg chg="mod modCrop">
          <ac:chgData name="Kelly Schroeder" userId="ea151221-6b29-4b70-a126-88e47aa45cd9" providerId="ADAL" clId="{0841B4A3-B223-4AB9-96D2-5EB7E74F1947}" dt="2022-11-05T14:53:44.219" v="419" actId="1076"/>
          <ac:picMkLst>
            <pc:docMk/>
            <pc:sldMk cId="1610858297" sldId="2126987216"/>
            <ac:picMk id="2" creationId="{288BA892-8DE9-49CE-90A9-674EB5A0DE77}"/>
          </ac:picMkLst>
        </pc:picChg>
        <pc:picChg chg="add mod">
          <ac:chgData name="Kelly Schroeder" userId="ea151221-6b29-4b70-a126-88e47aa45cd9" providerId="ADAL" clId="{0841B4A3-B223-4AB9-96D2-5EB7E74F1947}" dt="2022-11-05T14:50:18.507" v="412" actId="1076"/>
          <ac:picMkLst>
            <pc:docMk/>
            <pc:sldMk cId="1610858297" sldId="2126987216"/>
            <ac:picMk id="3" creationId="{D68C2E46-6ECF-47FF-B03A-D76A639818E2}"/>
          </ac:picMkLst>
        </pc:picChg>
      </pc:sldChg>
      <pc:sldChg chg="modNotesTx">
        <pc:chgData name="Kelly Schroeder" userId="ea151221-6b29-4b70-a126-88e47aa45cd9" providerId="ADAL" clId="{0841B4A3-B223-4AB9-96D2-5EB7E74F1947}" dt="2022-11-05T15:49:22.866" v="460"/>
        <pc:sldMkLst>
          <pc:docMk/>
          <pc:sldMk cId="913573880" sldId="2126987217"/>
        </pc:sldMkLst>
      </pc:sldChg>
      <pc:sldChg chg="addSp delSp modSp new mod ord chgLayout modNotesTx">
        <pc:chgData name="Kelly Schroeder" userId="ea151221-6b29-4b70-a126-88e47aa45cd9" providerId="ADAL" clId="{0841B4A3-B223-4AB9-96D2-5EB7E74F1947}" dt="2022-11-05T15:48:25.813" v="456"/>
        <pc:sldMkLst>
          <pc:docMk/>
          <pc:sldMk cId="1133316164" sldId="2126987218"/>
        </pc:sldMkLst>
        <pc:spChg chg="del">
          <ac:chgData name="Kelly Schroeder" userId="ea151221-6b29-4b70-a126-88e47aa45cd9" providerId="ADAL" clId="{0841B4A3-B223-4AB9-96D2-5EB7E74F1947}" dt="2022-11-05T14:20:38.290" v="13" actId="700"/>
          <ac:spMkLst>
            <pc:docMk/>
            <pc:sldMk cId="1133316164" sldId="2126987218"/>
            <ac:spMk id="2" creationId="{E643FD53-F3E6-445D-9E50-86AC03D638FD}"/>
          </ac:spMkLst>
        </pc:spChg>
        <pc:spChg chg="del mod ord">
          <ac:chgData name="Kelly Schroeder" userId="ea151221-6b29-4b70-a126-88e47aa45cd9" providerId="ADAL" clId="{0841B4A3-B223-4AB9-96D2-5EB7E74F1947}" dt="2022-11-05T14:20:38.290" v="13" actId="700"/>
          <ac:spMkLst>
            <pc:docMk/>
            <pc:sldMk cId="1133316164" sldId="2126987218"/>
            <ac:spMk id="3" creationId="{5E4C5067-8EB8-4465-8071-73E9D5AC6C61}"/>
          </ac:spMkLst>
        </pc:spChg>
        <pc:spChg chg="del mod ord">
          <ac:chgData name="Kelly Schroeder" userId="ea151221-6b29-4b70-a126-88e47aa45cd9" providerId="ADAL" clId="{0841B4A3-B223-4AB9-96D2-5EB7E74F1947}" dt="2022-11-05T14:20:38.290" v="13" actId="700"/>
          <ac:spMkLst>
            <pc:docMk/>
            <pc:sldMk cId="1133316164" sldId="2126987218"/>
            <ac:spMk id="4" creationId="{60813E8F-861E-4597-9068-E2B77F17996B}"/>
          </ac:spMkLst>
        </pc:spChg>
        <pc:spChg chg="add del mod ord">
          <ac:chgData name="Kelly Schroeder" userId="ea151221-6b29-4b70-a126-88e47aa45cd9" providerId="ADAL" clId="{0841B4A3-B223-4AB9-96D2-5EB7E74F1947}" dt="2022-11-05T14:20:46.010" v="14" actId="700"/>
          <ac:spMkLst>
            <pc:docMk/>
            <pc:sldMk cId="1133316164" sldId="2126987218"/>
            <ac:spMk id="5" creationId="{7F683528-B526-4F61-8ABB-98FEF38509A4}"/>
          </ac:spMkLst>
        </pc:spChg>
        <pc:spChg chg="add del mod ord">
          <ac:chgData name="Kelly Schroeder" userId="ea151221-6b29-4b70-a126-88e47aa45cd9" providerId="ADAL" clId="{0841B4A3-B223-4AB9-96D2-5EB7E74F1947}" dt="2022-11-05T14:20:46.010" v="14" actId="700"/>
          <ac:spMkLst>
            <pc:docMk/>
            <pc:sldMk cId="1133316164" sldId="2126987218"/>
            <ac:spMk id="6" creationId="{16CB7FCD-13F9-4C50-8826-A8A68EFF28AD}"/>
          </ac:spMkLst>
        </pc:spChg>
        <pc:spChg chg="add mod ord">
          <ac:chgData name="Kelly Schroeder" userId="ea151221-6b29-4b70-a126-88e47aa45cd9" providerId="ADAL" clId="{0841B4A3-B223-4AB9-96D2-5EB7E74F1947}" dt="2022-11-05T14:21:20.936" v="36" actId="20577"/>
          <ac:spMkLst>
            <pc:docMk/>
            <pc:sldMk cId="1133316164" sldId="2126987218"/>
            <ac:spMk id="7" creationId="{2928BC09-B13C-4871-8303-008C871AE8BF}"/>
          </ac:spMkLst>
        </pc:spChg>
        <pc:spChg chg="add mod ord">
          <ac:chgData name="Kelly Schroeder" userId="ea151221-6b29-4b70-a126-88e47aa45cd9" providerId="ADAL" clId="{0841B4A3-B223-4AB9-96D2-5EB7E74F1947}" dt="2022-11-05T14:24:52.098" v="398" actId="20577"/>
          <ac:spMkLst>
            <pc:docMk/>
            <pc:sldMk cId="1133316164" sldId="2126987218"/>
            <ac:spMk id="8" creationId="{64A867EC-981F-4186-A5D4-BF19C9E85034}"/>
          </ac:spMkLst>
        </pc:spChg>
        <pc:spChg chg="add mod ord">
          <ac:chgData name="Kelly Schroeder" userId="ea151221-6b29-4b70-a126-88e47aa45cd9" providerId="ADAL" clId="{0841B4A3-B223-4AB9-96D2-5EB7E74F1947}" dt="2022-11-05T14:20:46.010" v="14" actId="700"/>
          <ac:spMkLst>
            <pc:docMk/>
            <pc:sldMk cId="1133316164" sldId="2126987218"/>
            <ac:spMk id="9" creationId="{6F623F20-CC80-4438-AA32-664F8DE9F9C8}"/>
          </ac:spMkLst>
        </pc:spChg>
      </pc:sldChg>
      <pc:sldChg chg="new del">
        <pc:chgData name="Kelly Schroeder" userId="ea151221-6b29-4b70-a126-88e47aa45cd9" providerId="ADAL" clId="{0841B4A3-B223-4AB9-96D2-5EB7E74F1947}" dt="2022-11-05T15:59:03.946" v="616" actId="680"/>
        <pc:sldMkLst>
          <pc:docMk/>
          <pc:sldMk cId="2778823159" sldId="21269872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 </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Fluoride Varnish</c:v>
                </c:pt>
                <c:pt idx="1">
                  <c:v>Self-Managed Goals</c:v>
                </c:pt>
                <c:pt idx="2">
                  <c:v>Risk Assessments</c:v>
                </c:pt>
              </c:strCache>
            </c:strRef>
          </c:cat>
          <c:val>
            <c:numRef>
              <c:f>Sheet1!$B$2:$B$4</c:f>
              <c:numCache>
                <c:formatCode>General</c:formatCode>
                <c:ptCount val="3"/>
                <c:pt idx="0">
                  <c:v>0.25</c:v>
                </c:pt>
                <c:pt idx="1">
                  <c:v>0.25</c:v>
                </c:pt>
                <c:pt idx="2">
                  <c:v>0.47</c:v>
                </c:pt>
              </c:numCache>
            </c:numRef>
          </c:val>
          <c:extLst>
            <c:ext xmlns:c16="http://schemas.microsoft.com/office/drawing/2014/chart" uri="{C3380CC4-5D6E-409C-BE32-E72D297353CC}">
              <c16:uniqueId val="{00000000-880C-4DDB-9873-B9CFB76B7B32}"/>
            </c:ext>
          </c:extLst>
        </c:ser>
        <c:ser>
          <c:idx val="1"/>
          <c:order val="1"/>
          <c:tx>
            <c:strRef>
              <c:f>Sheet1!$C$1</c:f>
              <c:strCache>
                <c:ptCount val="1"/>
                <c:pt idx="0">
                  <c:v>12 to 18 month Post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Fluoride Varnish</c:v>
                </c:pt>
                <c:pt idx="1">
                  <c:v>Self-Managed Goals</c:v>
                </c:pt>
                <c:pt idx="2">
                  <c:v>Risk Assessments</c:v>
                </c:pt>
              </c:strCache>
            </c:strRef>
          </c:cat>
          <c:val>
            <c:numRef>
              <c:f>Sheet1!$C$2:$C$4</c:f>
              <c:numCache>
                <c:formatCode>General</c:formatCode>
                <c:ptCount val="3"/>
                <c:pt idx="0">
                  <c:v>0.4</c:v>
                </c:pt>
                <c:pt idx="1">
                  <c:v>0.62</c:v>
                </c:pt>
                <c:pt idx="2">
                  <c:v>0.77</c:v>
                </c:pt>
              </c:numCache>
            </c:numRef>
          </c:val>
          <c:extLst>
            <c:ext xmlns:c16="http://schemas.microsoft.com/office/drawing/2014/chart" uri="{C3380CC4-5D6E-409C-BE32-E72D297353CC}">
              <c16:uniqueId val="{00000001-880C-4DDB-9873-B9CFB76B7B32}"/>
            </c:ext>
          </c:extLst>
        </c:ser>
        <c:dLbls>
          <c:showLegendKey val="0"/>
          <c:showVal val="0"/>
          <c:showCatName val="0"/>
          <c:showSerName val="0"/>
          <c:showPercent val="0"/>
          <c:showBubbleSize val="0"/>
        </c:dLbls>
        <c:gapWidth val="219"/>
        <c:overlap val="-27"/>
        <c:axId val="1093475007"/>
        <c:axId val="1093474175"/>
      </c:barChart>
      <c:catAx>
        <c:axId val="1093475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3474175"/>
        <c:crosses val="autoZero"/>
        <c:auto val="1"/>
        <c:lblAlgn val="ctr"/>
        <c:lblOffset val="100"/>
        <c:noMultiLvlLbl val="0"/>
      </c:catAx>
      <c:valAx>
        <c:axId val="1093474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3475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34B75-393B-4F7C-9943-31045005970D}" type="doc">
      <dgm:prSet loTypeId="urn:microsoft.com/office/officeart/2005/8/layout/cycle1" loCatId="cycle" qsTypeId="urn:microsoft.com/office/officeart/2005/8/quickstyle/simple2" qsCatId="simple" csTypeId="urn:microsoft.com/office/officeart/2005/8/colors/accent1_2" csCatId="accent1" phldr="1"/>
      <dgm:spPr/>
      <dgm:t>
        <a:bodyPr/>
        <a:lstStyle/>
        <a:p>
          <a:endParaRPr lang="en-US"/>
        </a:p>
      </dgm:t>
    </dgm:pt>
    <dgm:pt modelId="{E060688C-3ADA-43E7-9648-E4BA6A05531C}">
      <dgm:prSet phldrT="[Text]"/>
      <dgm:spPr/>
      <dgm:t>
        <a:bodyPr/>
        <a:lstStyle/>
        <a:p>
          <a:r>
            <a:rPr lang="en-US" dirty="0">
              <a:solidFill>
                <a:schemeClr val="bg1"/>
              </a:solidFill>
            </a:rPr>
            <a:t>Oral Health Assessments and Services</a:t>
          </a:r>
        </a:p>
      </dgm:t>
    </dgm:pt>
    <dgm:pt modelId="{BDC6645B-E0B6-42B8-81EB-29E43511B638}" type="parTrans" cxnId="{0E3D0402-51F5-4069-BF60-6BC9A7798E93}">
      <dgm:prSet/>
      <dgm:spPr/>
      <dgm:t>
        <a:bodyPr/>
        <a:lstStyle/>
        <a:p>
          <a:endParaRPr lang="en-US"/>
        </a:p>
      </dgm:t>
    </dgm:pt>
    <dgm:pt modelId="{9E572FEF-E44D-4A1C-9093-27F0360B0297}" type="sibTrans" cxnId="{0E3D0402-51F5-4069-BF60-6BC9A7798E93}">
      <dgm:prSet/>
      <dgm:spPr/>
      <dgm:t>
        <a:bodyPr/>
        <a:lstStyle/>
        <a:p>
          <a:endParaRPr lang="en-US"/>
        </a:p>
      </dgm:t>
    </dgm:pt>
    <dgm:pt modelId="{4FF6C4AC-6B32-4D7E-9315-D74DA0A0850A}">
      <dgm:prSet phldrT="[Text]"/>
      <dgm:spPr/>
      <dgm:t>
        <a:bodyPr/>
        <a:lstStyle/>
        <a:p>
          <a:r>
            <a:rPr lang="en-US" dirty="0">
              <a:solidFill>
                <a:schemeClr val="bg1"/>
              </a:solidFill>
            </a:rPr>
            <a:t>Dental Referral</a:t>
          </a:r>
        </a:p>
      </dgm:t>
    </dgm:pt>
    <dgm:pt modelId="{07D225BE-D19A-4954-A0D7-3EA363CA6702}" type="parTrans" cxnId="{A20B2751-C3E3-4C39-A013-B73E3F8F00B7}">
      <dgm:prSet/>
      <dgm:spPr/>
      <dgm:t>
        <a:bodyPr/>
        <a:lstStyle/>
        <a:p>
          <a:endParaRPr lang="en-US"/>
        </a:p>
      </dgm:t>
    </dgm:pt>
    <dgm:pt modelId="{4EC2DFBA-FDA5-4F35-BF5C-2BBB58321B89}" type="sibTrans" cxnId="{A20B2751-C3E3-4C39-A013-B73E3F8F00B7}">
      <dgm:prSet/>
      <dgm:spPr/>
      <dgm:t>
        <a:bodyPr/>
        <a:lstStyle/>
        <a:p>
          <a:endParaRPr lang="en-US"/>
        </a:p>
      </dgm:t>
    </dgm:pt>
    <dgm:pt modelId="{8236183A-C735-465F-B950-42598F44406B}">
      <dgm:prSet phldrT="[Text]"/>
      <dgm:spPr/>
      <dgm:t>
        <a:bodyPr/>
        <a:lstStyle/>
        <a:p>
          <a:r>
            <a:rPr lang="en-US" dirty="0">
              <a:solidFill>
                <a:schemeClr val="bg1"/>
              </a:solidFill>
            </a:rPr>
            <a:t>Dental Care</a:t>
          </a:r>
        </a:p>
      </dgm:t>
    </dgm:pt>
    <dgm:pt modelId="{964C5C65-CF67-476B-97CF-AC87739C675A}" type="parTrans" cxnId="{CDB4D963-10DF-4075-9A98-93FC1ECA64BE}">
      <dgm:prSet/>
      <dgm:spPr/>
      <dgm:t>
        <a:bodyPr/>
        <a:lstStyle/>
        <a:p>
          <a:endParaRPr lang="en-US"/>
        </a:p>
      </dgm:t>
    </dgm:pt>
    <dgm:pt modelId="{ED3307BE-3AF5-4E5D-B9FB-0B485E27470A}" type="sibTrans" cxnId="{CDB4D963-10DF-4075-9A98-93FC1ECA64BE}">
      <dgm:prSet/>
      <dgm:spPr/>
      <dgm:t>
        <a:bodyPr/>
        <a:lstStyle/>
        <a:p>
          <a:endParaRPr lang="en-US"/>
        </a:p>
      </dgm:t>
    </dgm:pt>
    <dgm:pt modelId="{650D6495-A2BB-4FC4-BACC-ED8A8285E8E5}">
      <dgm:prSet phldrT="[Text]"/>
      <dgm:spPr/>
      <dgm:t>
        <a:bodyPr/>
        <a:lstStyle/>
        <a:p>
          <a:r>
            <a:rPr lang="en-US" dirty="0">
              <a:solidFill>
                <a:schemeClr val="bg1"/>
              </a:solidFill>
            </a:rPr>
            <a:t>Medical Setting</a:t>
          </a:r>
        </a:p>
      </dgm:t>
    </dgm:pt>
    <dgm:pt modelId="{76D2A66E-D214-496D-876D-E639EF41EAAB}" type="parTrans" cxnId="{68A0192E-0DEA-488A-AF26-83F81A5B9F94}">
      <dgm:prSet/>
      <dgm:spPr/>
      <dgm:t>
        <a:bodyPr/>
        <a:lstStyle/>
        <a:p>
          <a:endParaRPr lang="en-US"/>
        </a:p>
      </dgm:t>
    </dgm:pt>
    <dgm:pt modelId="{5F5D0A90-A36B-4096-83F7-BEDA5D3BA265}" type="sibTrans" cxnId="{68A0192E-0DEA-488A-AF26-83F81A5B9F94}">
      <dgm:prSet/>
      <dgm:spPr/>
      <dgm:t>
        <a:bodyPr/>
        <a:lstStyle/>
        <a:p>
          <a:endParaRPr lang="en-US"/>
        </a:p>
      </dgm:t>
    </dgm:pt>
    <dgm:pt modelId="{9055CE66-E2E9-4FE7-80E4-5FA192C92F72}" type="pres">
      <dgm:prSet presAssocID="{5BF34B75-393B-4F7C-9943-31045005970D}" presName="cycle" presStyleCnt="0">
        <dgm:presLayoutVars>
          <dgm:dir/>
          <dgm:resizeHandles val="exact"/>
        </dgm:presLayoutVars>
      </dgm:prSet>
      <dgm:spPr/>
    </dgm:pt>
    <dgm:pt modelId="{0BD11BE8-A661-4DB7-9784-D631AB052C26}" type="pres">
      <dgm:prSet presAssocID="{E060688C-3ADA-43E7-9648-E4BA6A05531C}" presName="dummy" presStyleCnt="0"/>
      <dgm:spPr/>
    </dgm:pt>
    <dgm:pt modelId="{9B978E54-6CE0-488B-BD9D-D8BFC025EB5F}" type="pres">
      <dgm:prSet presAssocID="{E060688C-3ADA-43E7-9648-E4BA6A05531C}" presName="node" presStyleLbl="revTx" presStyleIdx="0" presStyleCnt="4">
        <dgm:presLayoutVars>
          <dgm:bulletEnabled val="1"/>
        </dgm:presLayoutVars>
      </dgm:prSet>
      <dgm:spPr/>
    </dgm:pt>
    <dgm:pt modelId="{2AC4E147-0AC0-45DB-82F7-66E6ACB1D5AC}" type="pres">
      <dgm:prSet presAssocID="{9E572FEF-E44D-4A1C-9093-27F0360B0297}" presName="sibTrans" presStyleLbl="node1" presStyleIdx="0" presStyleCnt="4"/>
      <dgm:spPr/>
    </dgm:pt>
    <dgm:pt modelId="{5032819D-CC33-4C1D-B0D1-3463CFB80A8B}" type="pres">
      <dgm:prSet presAssocID="{4FF6C4AC-6B32-4D7E-9315-D74DA0A0850A}" presName="dummy" presStyleCnt="0"/>
      <dgm:spPr/>
    </dgm:pt>
    <dgm:pt modelId="{5A3AC406-EC24-40AE-AA2C-319760DEBB77}" type="pres">
      <dgm:prSet presAssocID="{4FF6C4AC-6B32-4D7E-9315-D74DA0A0850A}" presName="node" presStyleLbl="revTx" presStyleIdx="1" presStyleCnt="4">
        <dgm:presLayoutVars>
          <dgm:bulletEnabled val="1"/>
        </dgm:presLayoutVars>
      </dgm:prSet>
      <dgm:spPr/>
    </dgm:pt>
    <dgm:pt modelId="{A29FDA2D-4A1E-43F4-9D8F-16E478897964}" type="pres">
      <dgm:prSet presAssocID="{4EC2DFBA-FDA5-4F35-BF5C-2BBB58321B89}" presName="sibTrans" presStyleLbl="node1" presStyleIdx="1" presStyleCnt="4"/>
      <dgm:spPr/>
    </dgm:pt>
    <dgm:pt modelId="{B3EDCBAC-A8C4-4F1B-94AA-7A7AF7619C9A}" type="pres">
      <dgm:prSet presAssocID="{8236183A-C735-465F-B950-42598F44406B}" presName="dummy" presStyleCnt="0"/>
      <dgm:spPr/>
    </dgm:pt>
    <dgm:pt modelId="{FD7A9019-3D3B-4D67-8D79-94083EA6D29A}" type="pres">
      <dgm:prSet presAssocID="{8236183A-C735-465F-B950-42598F44406B}" presName="node" presStyleLbl="revTx" presStyleIdx="2" presStyleCnt="4">
        <dgm:presLayoutVars>
          <dgm:bulletEnabled val="1"/>
        </dgm:presLayoutVars>
      </dgm:prSet>
      <dgm:spPr/>
    </dgm:pt>
    <dgm:pt modelId="{6F43ECED-455E-43E5-82F2-D9D7428DA93B}" type="pres">
      <dgm:prSet presAssocID="{ED3307BE-3AF5-4E5D-B9FB-0B485E27470A}" presName="sibTrans" presStyleLbl="node1" presStyleIdx="2" presStyleCnt="4"/>
      <dgm:spPr/>
    </dgm:pt>
    <dgm:pt modelId="{4D40D2C2-CFAA-4CE2-85AF-86FB82FA14F3}" type="pres">
      <dgm:prSet presAssocID="{650D6495-A2BB-4FC4-BACC-ED8A8285E8E5}" presName="dummy" presStyleCnt="0"/>
      <dgm:spPr/>
    </dgm:pt>
    <dgm:pt modelId="{735243B1-D993-4618-B414-E5DD32A1734F}" type="pres">
      <dgm:prSet presAssocID="{650D6495-A2BB-4FC4-BACC-ED8A8285E8E5}" presName="node" presStyleLbl="revTx" presStyleIdx="3" presStyleCnt="4">
        <dgm:presLayoutVars>
          <dgm:bulletEnabled val="1"/>
        </dgm:presLayoutVars>
      </dgm:prSet>
      <dgm:spPr/>
    </dgm:pt>
    <dgm:pt modelId="{AA7A547D-1301-4A58-8702-20EFBB67CFD7}" type="pres">
      <dgm:prSet presAssocID="{5F5D0A90-A36B-4096-83F7-BEDA5D3BA265}" presName="sibTrans" presStyleLbl="node1" presStyleIdx="3" presStyleCnt="4"/>
      <dgm:spPr/>
    </dgm:pt>
  </dgm:ptLst>
  <dgm:cxnLst>
    <dgm:cxn modelId="{0E3D0402-51F5-4069-BF60-6BC9A7798E93}" srcId="{5BF34B75-393B-4F7C-9943-31045005970D}" destId="{E060688C-3ADA-43E7-9648-E4BA6A05531C}" srcOrd="0" destOrd="0" parTransId="{BDC6645B-E0B6-42B8-81EB-29E43511B638}" sibTransId="{9E572FEF-E44D-4A1C-9093-27F0360B0297}"/>
    <dgm:cxn modelId="{68A0192E-0DEA-488A-AF26-83F81A5B9F94}" srcId="{5BF34B75-393B-4F7C-9943-31045005970D}" destId="{650D6495-A2BB-4FC4-BACC-ED8A8285E8E5}" srcOrd="3" destOrd="0" parTransId="{76D2A66E-D214-496D-876D-E639EF41EAAB}" sibTransId="{5F5D0A90-A36B-4096-83F7-BEDA5D3BA265}"/>
    <dgm:cxn modelId="{2ED81E2F-9DBF-4B61-B8EF-008887BBF796}" type="presOf" srcId="{E060688C-3ADA-43E7-9648-E4BA6A05531C}" destId="{9B978E54-6CE0-488B-BD9D-D8BFC025EB5F}" srcOrd="0" destOrd="0" presId="urn:microsoft.com/office/officeart/2005/8/layout/cycle1"/>
    <dgm:cxn modelId="{88DDAE39-1663-428A-B008-EE5C9AACDB4F}" type="presOf" srcId="{5F5D0A90-A36B-4096-83F7-BEDA5D3BA265}" destId="{AA7A547D-1301-4A58-8702-20EFBB67CFD7}" srcOrd="0" destOrd="0" presId="urn:microsoft.com/office/officeart/2005/8/layout/cycle1"/>
    <dgm:cxn modelId="{69FEF160-FDBD-42FB-89E5-ADE989919D18}" type="presOf" srcId="{8236183A-C735-465F-B950-42598F44406B}" destId="{FD7A9019-3D3B-4D67-8D79-94083EA6D29A}" srcOrd="0" destOrd="0" presId="urn:microsoft.com/office/officeart/2005/8/layout/cycle1"/>
    <dgm:cxn modelId="{CDB4D963-10DF-4075-9A98-93FC1ECA64BE}" srcId="{5BF34B75-393B-4F7C-9943-31045005970D}" destId="{8236183A-C735-465F-B950-42598F44406B}" srcOrd="2" destOrd="0" parTransId="{964C5C65-CF67-476B-97CF-AC87739C675A}" sibTransId="{ED3307BE-3AF5-4E5D-B9FB-0B485E27470A}"/>
    <dgm:cxn modelId="{A20B2751-C3E3-4C39-A013-B73E3F8F00B7}" srcId="{5BF34B75-393B-4F7C-9943-31045005970D}" destId="{4FF6C4AC-6B32-4D7E-9315-D74DA0A0850A}" srcOrd="1" destOrd="0" parTransId="{07D225BE-D19A-4954-A0D7-3EA363CA6702}" sibTransId="{4EC2DFBA-FDA5-4F35-BF5C-2BBB58321B89}"/>
    <dgm:cxn modelId="{BE59A77C-7B58-4562-BE7F-DE1F0259DED4}" type="presOf" srcId="{4EC2DFBA-FDA5-4F35-BF5C-2BBB58321B89}" destId="{A29FDA2D-4A1E-43F4-9D8F-16E478897964}" srcOrd="0" destOrd="0" presId="urn:microsoft.com/office/officeart/2005/8/layout/cycle1"/>
    <dgm:cxn modelId="{ECC9319A-7EDB-4AF6-BF8E-5A2AC32D7829}" type="presOf" srcId="{5BF34B75-393B-4F7C-9943-31045005970D}" destId="{9055CE66-E2E9-4FE7-80E4-5FA192C92F72}" srcOrd="0" destOrd="0" presId="urn:microsoft.com/office/officeart/2005/8/layout/cycle1"/>
    <dgm:cxn modelId="{2486C0CB-6771-4D7A-BF74-5EF9DEEE296F}" type="presOf" srcId="{ED3307BE-3AF5-4E5D-B9FB-0B485E27470A}" destId="{6F43ECED-455E-43E5-82F2-D9D7428DA93B}" srcOrd="0" destOrd="0" presId="urn:microsoft.com/office/officeart/2005/8/layout/cycle1"/>
    <dgm:cxn modelId="{E8247DD5-73DF-4570-B449-BE176C0A2838}" type="presOf" srcId="{4FF6C4AC-6B32-4D7E-9315-D74DA0A0850A}" destId="{5A3AC406-EC24-40AE-AA2C-319760DEBB77}" srcOrd="0" destOrd="0" presId="urn:microsoft.com/office/officeart/2005/8/layout/cycle1"/>
    <dgm:cxn modelId="{7FDE1FD8-B551-49AE-A827-07298DF02EFE}" type="presOf" srcId="{9E572FEF-E44D-4A1C-9093-27F0360B0297}" destId="{2AC4E147-0AC0-45DB-82F7-66E6ACB1D5AC}" srcOrd="0" destOrd="0" presId="urn:microsoft.com/office/officeart/2005/8/layout/cycle1"/>
    <dgm:cxn modelId="{0FA8D8EA-6DC9-42B2-9DDA-5B7EC8B049F8}" type="presOf" srcId="{650D6495-A2BB-4FC4-BACC-ED8A8285E8E5}" destId="{735243B1-D993-4618-B414-E5DD32A1734F}" srcOrd="0" destOrd="0" presId="urn:microsoft.com/office/officeart/2005/8/layout/cycle1"/>
    <dgm:cxn modelId="{A5BB2FD1-70CE-4EEF-93B0-509BB62570E6}" type="presParOf" srcId="{9055CE66-E2E9-4FE7-80E4-5FA192C92F72}" destId="{0BD11BE8-A661-4DB7-9784-D631AB052C26}" srcOrd="0" destOrd="0" presId="urn:microsoft.com/office/officeart/2005/8/layout/cycle1"/>
    <dgm:cxn modelId="{4A497913-9C96-4CF0-AFC6-624B0EFBA8B0}" type="presParOf" srcId="{9055CE66-E2E9-4FE7-80E4-5FA192C92F72}" destId="{9B978E54-6CE0-488B-BD9D-D8BFC025EB5F}" srcOrd="1" destOrd="0" presId="urn:microsoft.com/office/officeart/2005/8/layout/cycle1"/>
    <dgm:cxn modelId="{E32621D4-D342-4430-A173-3BFBC9570AB4}" type="presParOf" srcId="{9055CE66-E2E9-4FE7-80E4-5FA192C92F72}" destId="{2AC4E147-0AC0-45DB-82F7-66E6ACB1D5AC}" srcOrd="2" destOrd="0" presId="urn:microsoft.com/office/officeart/2005/8/layout/cycle1"/>
    <dgm:cxn modelId="{A7133228-33BC-4F00-9FC8-F094BA3EEC6F}" type="presParOf" srcId="{9055CE66-E2E9-4FE7-80E4-5FA192C92F72}" destId="{5032819D-CC33-4C1D-B0D1-3463CFB80A8B}" srcOrd="3" destOrd="0" presId="urn:microsoft.com/office/officeart/2005/8/layout/cycle1"/>
    <dgm:cxn modelId="{64E5FF87-4419-4788-80AA-2059B10936EE}" type="presParOf" srcId="{9055CE66-E2E9-4FE7-80E4-5FA192C92F72}" destId="{5A3AC406-EC24-40AE-AA2C-319760DEBB77}" srcOrd="4" destOrd="0" presId="urn:microsoft.com/office/officeart/2005/8/layout/cycle1"/>
    <dgm:cxn modelId="{28E8D931-4FD2-4454-8219-84920A8B4C39}" type="presParOf" srcId="{9055CE66-E2E9-4FE7-80E4-5FA192C92F72}" destId="{A29FDA2D-4A1E-43F4-9D8F-16E478897964}" srcOrd="5" destOrd="0" presId="urn:microsoft.com/office/officeart/2005/8/layout/cycle1"/>
    <dgm:cxn modelId="{457261D3-8FAB-45BC-BC84-95D5181B1950}" type="presParOf" srcId="{9055CE66-E2E9-4FE7-80E4-5FA192C92F72}" destId="{B3EDCBAC-A8C4-4F1B-94AA-7A7AF7619C9A}" srcOrd="6" destOrd="0" presId="urn:microsoft.com/office/officeart/2005/8/layout/cycle1"/>
    <dgm:cxn modelId="{1239573D-612A-4BF0-9DBE-BE317A73EEA5}" type="presParOf" srcId="{9055CE66-E2E9-4FE7-80E4-5FA192C92F72}" destId="{FD7A9019-3D3B-4D67-8D79-94083EA6D29A}" srcOrd="7" destOrd="0" presId="urn:microsoft.com/office/officeart/2005/8/layout/cycle1"/>
    <dgm:cxn modelId="{0CA42422-1460-4966-8157-3891D809D461}" type="presParOf" srcId="{9055CE66-E2E9-4FE7-80E4-5FA192C92F72}" destId="{6F43ECED-455E-43E5-82F2-D9D7428DA93B}" srcOrd="8" destOrd="0" presId="urn:microsoft.com/office/officeart/2005/8/layout/cycle1"/>
    <dgm:cxn modelId="{076BCEDF-72DC-40A0-AF63-27BE11B56663}" type="presParOf" srcId="{9055CE66-E2E9-4FE7-80E4-5FA192C92F72}" destId="{4D40D2C2-CFAA-4CE2-85AF-86FB82FA14F3}" srcOrd="9" destOrd="0" presId="urn:microsoft.com/office/officeart/2005/8/layout/cycle1"/>
    <dgm:cxn modelId="{85FC8AAC-5A91-4E69-B759-368693D5AE41}" type="presParOf" srcId="{9055CE66-E2E9-4FE7-80E4-5FA192C92F72}" destId="{735243B1-D993-4618-B414-E5DD32A1734F}" srcOrd="10" destOrd="0" presId="urn:microsoft.com/office/officeart/2005/8/layout/cycle1"/>
    <dgm:cxn modelId="{A21F13FA-9D38-4237-B4A7-A00000000302}" type="presParOf" srcId="{9055CE66-E2E9-4FE7-80E4-5FA192C92F72}" destId="{AA7A547D-1301-4A58-8702-20EFBB67CFD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5BBC8-BB49-48F9-A18B-35B77A483442}" type="doc">
      <dgm:prSet loTypeId="urn:microsoft.com/office/officeart/2005/8/layout/hProcess9" loCatId="process" qsTypeId="urn:microsoft.com/office/officeart/2005/8/quickstyle/simple1" qsCatId="simple" csTypeId="urn:microsoft.com/office/officeart/2005/8/colors/accent1_2" csCatId="accent1" phldr="1"/>
      <dgm:spPr/>
    </dgm:pt>
    <dgm:pt modelId="{5FCB39FA-B1F6-478B-A758-AC48F5C3EDD0}">
      <dgm:prSet phldrT="[Text]"/>
      <dgm:spPr/>
      <dgm:t>
        <a:bodyPr/>
        <a:lstStyle/>
        <a:p>
          <a:r>
            <a:rPr lang="en-US" dirty="0"/>
            <a:t>Baseline Data</a:t>
          </a:r>
        </a:p>
      </dgm:t>
    </dgm:pt>
    <dgm:pt modelId="{3600F63E-5CBE-4B15-AA58-33141CF9A1F6}" type="parTrans" cxnId="{4CA7C68E-81EF-4223-899F-22485CFCF9E4}">
      <dgm:prSet/>
      <dgm:spPr/>
      <dgm:t>
        <a:bodyPr/>
        <a:lstStyle/>
        <a:p>
          <a:endParaRPr lang="en-US"/>
        </a:p>
      </dgm:t>
    </dgm:pt>
    <dgm:pt modelId="{B62E67D7-32D2-4A07-BCBE-8DBC17F695E0}" type="sibTrans" cxnId="{4CA7C68E-81EF-4223-899F-22485CFCF9E4}">
      <dgm:prSet/>
      <dgm:spPr/>
      <dgm:t>
        <a:bodyPr/>
        <a:lstStyle/>
        <a:p>
          <a:endParaRPr lang="en-US"/>
        </a:p>
      </dgm:t>
    </dgm:pt>
    <dgm:pt modelId="{7689B3CA-2BEE-4A4C-A486-0E9A56087E74}">
      <dgm:prSet phldrT="[Text]"/>
      <dgm:spPr/>
      <dgm:t>
        <a:bodyPr/>
        <a:lstStyle/>
        <a:p>
          <a:r>
            <a:rPr lang="en-US" dirty="0"/>
            <a:t>Intervention</a:t>
          </a:r>
        </a:p>
      </dgm:t>
    </dgm:pt>
    <dgm:pt modelId="{07DAB89B-DCE8-4CBB-A4E3-B76156E013A2}" type="parTrans" cxnId="{B5777F7D-31FD-47D6-9A13-AED794EE50DF}">
      <dgm:prSet/>
      <dgm:spPr/>
      <dgm:t>
        <a:bodyPr/>
        <a:lstStyle/>
        <a:p>
          <a:endParaRPr lang="en-US"/>
        </a:p>
      </dgm:t>
    </dgm:pt>
    <dgm:pt modelId="{1E509D99-DAD0-41AD-BAFB-6910E14BF3DF}" type="sibTrans" cxnId="{B5777F7D-31FD-47D6-9A13-AED794EE50DF}">
      <dgm:prSet/>
      <dgm:spPr/>
      <dgm:t>
        <a:bodyPr/>
        <a:lstStyle/>
        <a:p>
          <a:endParaRPr lang="en-US"/>
        </a:p>
      </dgm:t>
    </dgm:pt>
    <dgm:pt modelId="{6ED917C9-9DBB-45D7-915B-495636A0E659}">
      <dgm:prSet phldrT="[Text]"/>
      <dgm:spPr/>
      <dgm:t>
        <a:bodyPr/>
        <a:lstStyle/>
        <a:p>
          <a:r>
            <a:rPr lang="en-US" dirty="0"/>
            <a:t>Outcome Data</a:t>
          </a:r>
        </a:p>
      </dgm:t>
    </dgm:pt>
    <dgm:pt modelId="{1AF9E00E-A1EB-4924-936C-AEB2867E477A}" type="parTrans" cxnId="{223EAC74-2100-43F2-AE3E-DA17F0F7D13F}">
      <dgm:prSet/>
      <dgm:spPr/>
      <dgm:t>
        <a:bodyPr/>
        <a:lstStyle/>
        <a:p>
          <a:endParaRPr lang="en-US"/>
        </a:p>
      </dgm:t>
    </dgm:pt>
    <dgm:pt modelId="{1EF40738-AE3A-4C5F-B570-708865E07A37}" type="sibTrans" cxnId="{223EAC74-2100-43F2-AE3E-DA17F0F7D13F}">
      <dgm:prSet/>
      <dgm:spPr/>
      <dgm:t>
        <a:bodyPr/>
        <a:lstStyle/>
        <a:p>
          <a:endParaRPr lang="en-US"/>
        </a:p>
      </dgm:t>
    </dgm:pt>
    <dgm:pt modelId="{B135F7F0-C11B-493E-BEE5-5B888A5EDEB7}" type="pres">
      <dgm:prSet presAssocID="{E845BBC8-BB49-48F9-A18B-35B77A483442}" presName="CompostProcess" presStyleCnt="0">
        <dgm:presLayoutVars>
          <dgm:dir/>
          <dgm:resizeHandles val="exact"/>
        </dgm:presLayoutVars>
      </dgm:prSet>
      <dgm:spPr/>
    </dgm:pt>
    <dgm:pt modelId="{EF6AF793-27B7-49F9-B691-9C8390322748}" type="pres">
      <dgm:prSet presAssocID="{E845BBC8-BB49-48F9-A18B-35B77A483442}" presName="arrow" presStyleLbl="bgShp" presStyleIdx="0" presStyleCnt="1"/>
      <dgm:spPr/>
    </dgm:pt>
    <dgm:pt modelId="{5FB05AEF-AAE4-45BF-BD06-BD998CCC6E1F}" type="pres">
      <dgm:prSet presAssocID="{E845BBC8-BB49-48F9-A18B-35B77A483442}" presName="linearProcess" presStyleCnt="0"/>
      <dgm:spPr/>
    </dgm:pt>
    <dgm:pt modelId="{D1B42268-FF6C-4ACB-B25A-BF5005286624}" type="pres">
      <dgm:prSet presAssocID="{5FCB39FA-B1F6-478B-A758-AC48F5C3EDD0}" presName="textNode" presStyleLbl="node1" presStyleIdx="0" presStyleCnt="3">
        <dgm:presLayoutVars>
          <dgm:bulletEnabled val="1"/>
        </dgm:presLayoutVars>
      </dgm:prSet>
      <dgm:spPr/>
    </dgm:pt>
    <dgm:pt modelId="{9A407F04-2314-40EB-9B5F-4A7EDBA88DCB}" type="pres">
      <dgm:prSet presAssocID="{B62E67D7-32D2-4A07-BCBE-8DBC17F695E0}" presName="sibTrans" presStyleCnt="0"/>
      <dgm:spPr/>
    </dgm:pt>
    <dgm:pt modelId="{4F35AF8A-2FBB-4054-AF61-58E60904ECE8}" type="pres">
      <dgm:prSet presAssocID="{7689B3CA-2BEE-4A4C-A486-0E9A56087E74}" presName="textNode" presStyleLbl="node1" presStyleIdx="1" presStyleCnt="3">
        <dgm:presLayoutVars>
          <dgm:bulletEnabled val="1"/>
        </dgm:presLayoutVars>
      </dgm:prSet>
      <dgm:spPr/>
    </dgm:pt>
    <dgm:pt modelId="{8C467912-07B6-4BE0-B984-95176D87F1A1}" type="pres">
      <dgm:prSet presAssocID="{1E509D99-DAD0-41AD-BAFB-6910E14BF3DF}" presName="sibTrans" presStyleCnt="0"/>
      <dgm:spPr/>
    </dgm:pt>
    <dgm:pt modelId="{91B99B7B-03D3-4E4E-8C22-EECCEAE77B2F}" type="pres">
      <dgm:prSet presAssocID="{6ED917C9-9DBB-45D7-915B-495636A0E659}" presName="textNode" presStyleLbl="node1" presStyleIdx="2" presStyleCnt="3">
        <dgm:presLayoutVars>
          <dgm:bulletEnabled val="1"/>
        </dgm:presLayoutVars>
      </dgm:prSet>
      <dgm:spPr/>
    </dgm:pt>
  </dgm:ptLst>
  <dgm:cxnLst>
    <dgm:cxn modelId="{E073ED4F-2F01-4668-A2AE-2E2F4E24424E}" type="presOf" srcId="{E845BBC8-BB49-48F9-A18B-35B77A483442}" destId="{B135F7F0-C11B-493E-BEE5-5B888A5EDEB7}" srcOrd="0" destOrd="0" presId="urn:microsoft.com/office/officeart/2005/8/layout/hProcess9"/>
    <dgm:cxn modelId="{223EAC74-2100-43F2-AE3E-DA17F0F7D13F}" srcId="{E845BBC8-BB49-48F9-A18B-35B77A483442}" destId="{6ED917C9-9DBB-45D7-915B-495636A0E659}" srcOrd="2" destOrd="0" parTransId="{1AF9E00E-A1EB-4924-936C-AEB2867E477A}" sibTransId="{1EF40738-AE3A-4C5F-B570-708865E07A37}"/>
    <dgm:cxn modelId="{B5777F7D-31FD-47D6-9A13-AED794EE50DF}" srcId="{E845BBC8-BB49-48F9-A18B-35B77A483442}" destId="{7689B3CA-2BEE-4A4C-A486-0E9A56087E74}" srcOrd="1" destOrd="0" parTransId="{07DAB89B-DCE8-4CBB-A4E3-B76156E013A2}" sibTransId="{1E509D99-DAD0-41AD-BAFB-6910E14BF3DF}"/>
    <dgm:cxn modelId="{4CA7C68E-81EF-4223-899F-22485CFCF9E4}" srcId="{E845BBC8-BB49-48F9-A18B-35B77A483442}" destId="{5FCB39FA-B1F6-478B-A758-AC48F5C3EDD0}" srcOrd="0" destOrd="0" parTransId="{3600F63E-5CBE-4B15-AA58-33141CF9A1F6}" sibTransId="{B62E67D7-32D2-4A07-BCBE-8DBC17F695E0}"/>
    <dgm:cxn modelId="{3A1BFBA4-6B51-4C73-88B4-F88DDEAB6EAB}" type="presOf" srcId="{5FCB39FA-B1F6-478B-A758-AC48F5C3EDD0}" destId="{D1B42268-FF6C-4ACB-B25A-BF5005286624}" srcOrd="0" destOrd="0" presId="urn:microsoft.com/office/officeart/2005/8/layout/hProcess9"/>
    <dgm:cxn modelId="{04073FC4-2292-4791-91CD-DF4CE10370D2}" type="presOf" srcId="{6ED917C9-9DBB-45D7-915B-495636A0E659}" destId="{91B99B7B-03D3-4E4E-8C22-EECCEAE77B2F}" srcOrd="0" destOrd="0" presId="urn:microsoft.com/office/officeart/2005/8/layout/hProcess9"/>
    <dgm:cxn modelId="{4A93E8F8-97D4-4563-B02D-90C6C70E4045}" type="presOf" srcId="{7689B3CA-2BEE-4A4C-A486-0E9A56087E74}" destId="{4F35AF8A-2FBB-4054-AF61-58E60904ECE8}" srcOrd="0" destOrd="0" presId="urn:microsoft.com/office/officeart/2005/8/layout/hProcess9"/>
    <dgm:cxn modelId="{CBC78A6D-91E3-488D-B8F2-80164E95B47D}" type="presParOf" srcId="{B135F7F0-C11B-493E-BEE5-5B888A5EDEB7}" destId="{EF6AF793-27B7-49F9-B691-9C8390322748}" srcOrd="0" destOrd="0" presId="urn:microsoft.com/office/officeart/2005/8/layout/hProcess9"/>
    <dgm:cxn modelId="{FE580C31-49AB-4655-BD77-9757FEDB4EEC}" type="presParOf" srcId="{B135F7F0-C11B-493E-BEE5-5B888A5EDEB7}" destId="{5FB05AEF-AAE4-45BF-BD06-BD998CCC6E1F}" srcOrd="1" destOrd="0" presId="urn:microsoft.com/office/officeart/2005/8/layout/hProcess9"/>
    <dgm:cxn modelId="{FA923F73-39E2-44A9-A215-1C0FADAC0E9A}" type="presParOf" srcId="{5FB05AEF-AAE4-45BF-BD06-BD998CCC6E1F}" destId="{D1B42268-FF6C-4ACB-B25A-BF5005286624}" srcOrd="0" destOrd="0" presId="urn:microsoft.com/office/officeart/2005/8/layout/hProcess9"/>
    <dgm:cxn modelId="{7BE97B52-AA1F-431B-A1E1-E8B6976712DA}" type="presParOf" srcId="{5FB05AEF-AAE4-45BF-BD06-BD998CCC6E1F}" destId="{9A407F04-2314-40EB-9B5F-4A7EDBA88DCB}" srcOrd="1" destOrd="0" presId="urn:microsoft.com/office/officeart/2005/8/layout/hProcess9"/>
    <dgm:cxn modelId="{44B7B5E4-453E-4D2B-A405-826C7FD13EA1}" type="presParOf" srcId="{5FB05AEF-AAE4-45BF-BD06-BD998CCC6E1F}" destId="{4F35AF8A-2FBB-4054-AF61-58E60904ECE8}" srcOrd="2" destOrd="0" presId="urn:microsoft.com/office/officeart/2005/8/layout/hProcess9"/>
    <dgm:cxn modelId="{4F1D21D3-70C6-42E1-AF9C-23CE5BC45A69}" type="presParOf" srcId="{5FB05AEF-AAE4-45BF-BD06-BD998CCC6E1F}" destId="{8C467912-07B6-4BE0-B984-95176D87F1A1}" srcOrd="3" destOrd="0" presId="urn:microsoft.com/office/officeart/2005/8/layout/hProcess9"/>
    <dgm:cxn modelId="{CC316CAC-891B-4DBA-AA13-2B4E551FAC7A}" type="presParOf" srcId="{5FB05AEF-AAE4-45BF-BD06-BD998CCC6E1F}" destId="{91B99B7B-03D3-4E4E-8C22-EECCEAE77B2F}"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FEE4C9-1288-4B45-937A-B2E800E44E3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BD00954-ED75-BA4C-B497-EC3B5BF92BD6}">
      <dgm:prSet phldrT="[Text]"/>
      <dgm:spPr/>
      <dgm:t>
        <a:bodyPr/>
        <a:lstStyle/>
        <a:p>
          <a:r>
            <a:rPr lang="en-US" dirty="0"/>
            <a:t>Thrive Analytics</a:t>
          </a:r>
        </a:p>
      </dgm:t>
    </dgm:pt>
    <dgm:pt modelId="{63933199-A195-8C4B-A79F-D0C4C20CD3EF}" type="parTrans" cxnId="{6A42071B-805F-CA44-B49B-A8095C97AFFF}">
      <dgm:prSet/>
      <dgm:spPr/>
      <dgm:t>
        <a:bodyPr/>
        <a:lstStyle/>
        <a:p>
          <a:endParaRPr lang="en-US"/>
        </a:p>
      </dgm:t>
    </dgm:pt>
    <dgm:pt modelId="{5AF061A5-8128-F740-A32A-2C6BCC90115B}" type="sibTrans" cxnId="{6A42071B-805F-CA44-B49B-A8095C97AFFF}">
      <dgm:prSet/>
      <dgm:spPr/>
      <dgm:t>
        <a:bodyPr/>
        <a:lstStyle/>
        <a:p>
          <a:endParaRPr lang="en-US"/>
        </a:p>
      </dgm:t>
    </dgm:pt>
    <dgm:pt modelId="{B366701D-9F95-314D-86C2-BA9236BE463A}">
      <dgm:prSet phldrT="[Text]"/>
      <dgm:spPr/>
      <dgm:t>
        <a:bodyPr/>
        <a:lstStyle/>
        <a:p>
          <a:r>
            <a:rPr lang="en-US" dirty="0"/>
            <a:t>County Health Rankings</a:t>
          </a:r>
        </a:p>
      </dgm:t>
    </dgm:pt>
    <dgm:pt modelId="{4E2B6D1A-7E0F-9543-A539-AF7F48219372}" type="parTrans" cxnId="{AE3AF34C-CCA6-6844-8B12-8B6CACBBD89B}">
      <dgm:prSet/>
      <dgm:spPr/>
      <dgm:t>
        <a:bodyPr/>
        <a:lstStyle/>
        <a:p>
          <a:endParaRPr lang="en-US"/>
        </a:p>
      </dgm:t>
    </dgm:pt>
    <dgm:pt modelId="{64AE9213-B7B2-E94C-9EA3-A4A2A36031D0}" type="sibTrans" cxnId="{AE3AF34C-CCA6-6844-8B12-8B6CACBBD89B}">
      <dgm:prSet/>
      <dgm:spPr/>
      <dgm:t>
        <a:bodyPr/>
        <a:lstStyle/>
        <a:p>
          <a:endParaRPr lang="en-US"/>
        </a:p>
      </dgm:t>
    </dgm:pt>
    <dgm:pt modelId="{B4A7DFFE-2927-6642-BD56-CF85FCE0D75B}">
      <dgm:prSet phldrT="[Text]"/>
      <dgm:spPr/>
      <dgm:t>
        <a:bodyPr/>
        <a:lstStyle/>
        <a:p>
          <a:r>
            <a:rPr lang="en-US" dirty="0"/>
            <a:t>Ohio Department of Health</a:t>
          </a:r>
        </a:p>
      </dgm:t>
    </dgm:pt>
    <dgm:pt modelId="{1D6DF019-90BE-D347-B7B0-B5699EA49F5E}" type="parTrans" cxnId="{50E1E2D3-AD88-1844-8E00-279B420F434C}">
      <dgm:prSet/>
      <dgm:spPr/>
      <dgm:t>
        <a:bodyPr/>
        <a:lstStyle/>
        <a:p>
          <a:endParaRPr lang="en-US"/>
        </a:p>
      </dgm:t>
    </dgm:pt>
    <dgm:pt modelId="{EA190C25-12E5-0A46-AD5B-006587668FF5}" type="sibTrans" cxnId="{50E1E2D3-AD88-1844-8E00-279B420F434C}">
      <dgm:prSet/>
      <dgm:spPr/>
      <dgm:t>
        <a:bodyPr/>
        <a:lstStyle/>
        <a:p>
          <a:endParaRPr lang="en-US"/>
        </a:p>
      </dgm:t>
    </dgm:pt>
    <dgm:pt modelId="{BD0677BC-D8AA-E44D-B996-3C7D7C217F03}">
      <dgm:prSet/>
      <dgm:spPr/>
      <dgm:t>
        <a:bodyPr/>
        <a:lstStyle/>
        <a:p>
          <a:r>
            <a:rPr lang="en-US" dirty="0"/>
            <a:t>Bureau of Labor Statistics</a:t>
          </a:r>
        </a:p>
      </dgm:t>
    </dgm:pt>
    <dgm:pt modelId="{C5A463E3-7514-B54E-8DD5-D21467F98C75}" type="parTrans" cxnId="{7E321AA8-547A-074C-A8C5-8F95FF7A97B6}">
      <dgm:prSet/>
      <dgm:spPr/>
      <dgm:t>
        <a:bodyPr/>
        <a:lstStyle/>
        <a:p>
          <a:endParaRPr lang="en-US"/>
        </a:p>
      </dgm:t>
    </dgm:pt>
    <dgm:pt modelId="{16154DF5-3B1F-1A4E-9945-EFA68C94503F}" type="sibTrans" cxnId="{7E321AA8-547A-074C-A8C5-8F95FF7A97B6}">
      <dgm:prSet/>
      <dgm:spPr/>
      <dgm:t>
        <a:bodyPr/>
        <a:lstStyle/>
        <a:p>
          <a:endParaRPr lang="en-US"/>
        </a:p>
      </dgm:t>
    </dgm:pt>
    <dgm:pt modelId="{E4B4EBBA-B52C-C144-8045-B37F1605CA25}">
      <dgm:prSet/>
      <dgm:spPr/>
      <dgm:t>
        <a:bodyPr/>
        <a:lstStyle/>
        <a:p>
          <a:r>
            <a:rPr lang="en-US" dirty="0"/>
            <a:t>Illuminology</a:t>
          </a:r>
        </a:p>
      </dgm:t>
    </dgm:pt>
    <dgm:pt modelId="{1ADC5800-F90D-4549-9714-1B494113F63A}" type="parTrans" cxnId="{A6012E37-9775-5345-AAE2-D04DB02B154E}">
      <dgm:prSet/>
      <dgm:spPr/>
      <dgm:t>
        <a:bodyPr/>
        <a:lstStyle/>
        <a:p>
          <a:endParaRPr lang="en-US"/>
        </a:p>
      </dgm:t>
    </dgm:pt>
    <dgm:pt modelId="{2D11C894-4E59-414E-8FE2-0C2B479A11F9}" type="sibTrans" cxnId="{A6012E37-9775-5345-AAE2-D04DB02B154E}">
      <dgm:prSet/>
      <dgm:spPr/>
      <dgm:t>
        <a:bodyPr/>
        <a:lstStyle/>
        <a:p>
          <a:endParaRPr lang="en-US"/>
        </a:p>
      </dgm:t>
    </dgm:pt>
    <dgm:pt modelId="{9A0CDCE3-1FC7-B245-A3AC-EC227DA24703}">
      <dgm:prSet/>
      <dgm:spPr/>
      <dgm:t>
        <a:bodyPr/>
        <a:lstStyle/>
        <a:p>
          <a:r>
            <a:rPr lang="en-US" dirty="0"/>
            <a:t>Opportunity Index</a:t>
          </a:r>
        </a:p>
      </dgm:t>
    </dgm:pt>
    <dgm:pt modelId="{6255D27B-E6EC-5E46-B981-0566717DF160}" type="parTrans" cxnId="{CD88B2A6-63C2-154B-B468-0EB5C8514860}">
      <dgm:prSet/>
      <dgm:spPr/>
      <dgm:t>
        <a:bodyPr/>
        <a:lstStyle/>
        <a:p>
          <a:endParaRPr lang="en-US"/>
        </a:p>
      </dgm:t>
    </dgm:pt>
    <dgm:pt modelId="{D978AFB6-3350-5840-AF57-82CA4EAA07C9}" type="sibTrans" cxnId="{CD88B2A6-63C2-154B-B468-0EB5C8514860}">
      <dgm:prSet/>
      <dgm:spPr/>
      <dgm:t>
        <a:bodyPr/>
        <a:lstStyle/>
        <a:p>
          <a:endParaRPr lang="en-US"/>
        </a:p>
      </dgm:t>
    </dgm:pt>
    <dgm:pt modelId="{8C1D864F-ED60-2543-8313-8CCBE851A07A}">
      <dgm:prSet/>
      <dgm:spPr/>
      <dgm:t>
        <a:bodyPr/>
        <a:lstStyle/>
        <a:p>
          <a:r>
            <a:rPr lang="en-US" dirty="0"/>
            <a:t>Outcomes &amp; Utilization Data</a:t>
          </a:r>
        </a:p>
      </dgm:t>
    </dgm:pt>
    <dgm:pt modelId="{2CF1FAFB-09BD-A94D-BBF9-0DC38D1B44F2}" type="parTrans" cxnId="{63DBDF30-5DF4-0748-9190-3185ED44BD69}">
      <dgm:prSet/>
      <dgm:spPr/>
      <dgm:t>
        <a:bodyPr/>
        <a:lstStyle/>
        <a:p>
          <a:endParaRPr lang="en-US"/>
        </a:p>
      </dgm:t>
    </dgm:pt>
    <dgm:pt modelId="{15B00F6D-EA71-8C4A-BA47-AF6C6991AA02}" type="sibTrans" cxnId="{63DBDF30-5DF4-0748-9190-3185ED44BD69}">
      <dgm:prSet/>
      <dgm:spPr/>
      <dgm:t>
        <a:bodyPr/>
        <a:lstStyle/>
        <a:p>
          <a:endParaRPr lang="en-US"/>
        </a:p>
      </dgm:t>
    </dgm:pt>
    <dgm:pt modelId="{2ED6C4F2-D446-43C8-87ED-EA13F13AB7C4}" type="pres">
      <dgm:prSet presAssocID="{ACFEE4C9-1288-4B45-937A-B2E800E44E32}" presName="diagram" presStyleCnt="0">
        <dgm:presLayoutVars>
          <dgm:dir/>
          <dgm:resizeHandles val="exact"/>
        </dgm:presLayoutVars>
      </dgm:prSet>
      <dgm:spPr/>
    </dgm:pt>
    <dgm:pt modelId="{A8F1B36C-7890-403D-A1CD-C4CBCE73B6BE}" type="pres">
      <dgm:prSet presAssocID="{1BD00954-ED75-BA4C-B497-EC3B5BF92BD6}" presName="node" presStyleLbl="node1" presStyleIdx="0" presStyleCnt="7">
        <dgm:presLayoutVars>
          <dgm:bulletEnabled val="1"/>
        </dgm:presLayoutVars>
      </dgm:prSet>
      <dgm:spPr/>
    </dgm:pt>
    <dgm:pt modelId="{994F4C7E-9127-48A7-B91A-9F7737AD502A}" type="pres">
      <dgm:prSet presAssocID="{5AF061A5-8128-F740-A32A-2C6BCC90115B}" presName="sibTrans" presStyleCnt="0"/>
      <dgm:spPr/>
    </dgm:pt>
    <dgm:pt modelId="{AC99D0EB-D578-4EEE-842A-FE076496B024}" type="pres">
      <dgm:prSet presAssocID="{B366701D-9F95-314D-86C2-BA9236BE463A}" presName="node" presStyleLbl="node1" presStyleIdx="1" presStyleCnt="7">
        <dgm:presLayoutVars>
          <dgm:bulletEnabled val="1"/>
        </dgm:presLayoutVars>
      </dgm:prSet>
      <dgm:spPr/>
    </dgm:pt>
    <dgm:pt modelId="{7CB1ED08-85AF-45BA-915B-C040FF88E6FB}" type="pres">
      <dgm:prSet presAssocID="{64AE9213-B7B2-E94C-9EA3-A4A2A36031D0}" presName="sibTrans" presStyleCnt="0"/>
      <dgm:spPr/>
    </dgm:pt>
    <dgm:pt modelId="{66C77F5A-C316-4697-8829-1C55D4EB40E7}" type="pres">
      <dgm:prSet presAssocID="{B4A7DFFE-2927-6642-BD56-CF85FCE0D75B}" presName="node" presStyleLbl="node1" presStyleIdx="2" presStyleCnt="7">
        <dgm:presLayoutVars>
          <dgm:bulletEnabled val="1"/>
        </dgm:presLayoutVars>
      </dgm:prSet>
      <dgm:spPr/>
    </dgm:pt>
    <dgm:pt modelId="{94C572CA-0DA3-4D24-AE19-B02C8A619FA9}" type="pres">
      <dgm:prSet presAssocID="{EA190C25-12E5-0A46-AD5B-006587668FF5}" presName="sibTrans" presStyleCnt="0"/>
      <dgm:spPr/>
    </dgm:pt>
    <dgm:pt modelId="{34E4250F-CFCF-4398-9F09-B70B8AD11FD0}" type="pres">
      <dgm:prSet presAssocID="{BD0677BC-D8AA-E44D-B996-3C7D7C217F03}" presName="node" presStyleLbl="node1" presStyleIdx="3" presStyleCnt="7">
        <dgm:presLayoutVars>
          <dgm:bulletEnabled val="1"/>
        </dgm:presLayoutVars>
      </dgm:prSet>
      <dgm:spPr/>
    </dgm:pt>
    <dgm:pt modelId="{03F0C417-A3D7-44A9-9DB3-01B8A9A03703}" type="pres">
      <dgm:prSet presAssocID="{16154DF5-3B1F-1A4E-9945-EFA68C94503F}" presName="sibTrans" presStyleCnt="0"/>
      <dgm:spPr/>
    </dgm:pt>
    <dgm:pt modelId="{E6C61E18-9AD5-4229-A91A-B1D3FC0CD73C}" type="pres">
      <dgm:prSet presAssocID="{E4B4EBBA-B52C-C144-8045-B37F1605CA25}" presName="node" presStyleLbl="node1" presStyleIdx="4" presStyleCnt="7">
        <dgm:presLayoutVars>
          <dgm:bulletEnabled val="1"/>
        </dgm:presLayoutVars>
      </dgm:prSet>
      <dgm:spPr/>
    </dgm:pt>
    <dgm:pt modelId="{F0E050EB-D2BF-44BE-8740-9D1413C7CC27}" type="pres">
      <dgm:prSet presAssocID="{2D11C894-4E59-414E-8FE2-0C2B479A11F9}" presName="sibTrans" presStyleCnt="0"/>
      <dgm:spPr/>
    </dgm:pt>
    <dgm:pt modelId="{E7F3B76F-3C1D-4786-8F3D-AFC0A2CBB659}" type="pres">
      <dgm:prSet presAssocID="{9A0CDCE3-1FC7-B245-A3AC-EC227DA24703}" presName="node" presStyleLbl="node1" presStyleIdx="5" presStyleCnt="7">
        <dgm:presLayoutVars>
          <dgm:bulletEnabled val="1"/>
        </dgm:presLayoutVars>
      </dgm:prSet>
      <dgm:spPr/>
    </dgm:pt>
    <dgm:pt modelId="{3B9B9C4C-CE2D-4EC5-A53D-2037D72578FA}" type="pres">
      <dgm:prSet presAssocID="{D978AFB6-3350-5840-AF57-82CA4EAA07C9}" presName="sibTrans" presStyleCnt="0"/>
      <dgm:spPr/>
    </dgm:pt>
    <dgm:pt modelId="{4F1AE41C-1F55-4A9C-A535-250766FB0023}" type="pres">
      <dgm:prSet presAssocID="{8C1D864F-ED60-2543-8313-8CCBE851A07A}" presName="node" presStyleLbl="node1" presStyleIdx="6" presStyleCnt="7">
        <dgm:presLayoutVars>
          <dgm:bulletEnabled val="1"/>
        </dgm:presLayoutVars>
      </dgm:prSet>
      <dgm:spPr/>
    </dgm:pt>
  </dgm:ptLst>
  <dgm:cxnLst>
    <dgm:cxn modelId="{B62C7B17-F5C1-4F13-9147-2FB32C40ABD4}" type="presOf" srcId="{B366701D-9F95-314D-86C2-BA9236BE463A}" destId="{AC99D0EB-D578-4EEE-842A-FE076496B024}" srcOrd="0" destOrd="0" presId="urn:microsoft.com/office/officeart/2005/8/layout/default"/>
    <dgm:cxn modelId="{6A42071B-805F-CA44-B49B-A8095C97AFFF}" srcId="{ACFEE4C9-1288-4B45-937A-B2E800E44E32}" destId="{1BD00954-ED75-BA4C-B497-EC3B5BF92BD6}" srcOrd="0" destOrd="0" parTransId="{63933199-A195-8C4B-A79F-D0C4C20CD3EF}" sibTransId="{5AF061A5-8128-F740-A32A-2C6BCC90115B}"/>
    <dgm:cxn modelId="{F40BF51F-3C4C-4199-A0BC-2C6C0A7465F9}" type="presOf" srcId="{1BD00954-ED75-BA4C-B497-EC3B5BF92BD6}" destId="{A8F1B36C-7890-403D-A1CD-C4CBCE73B6BE}" srcOrd="0" destOrd="0" presId="urn:microsoft.com/office/officeart/2005/8/layout/default"/>
    <dgm:cxn modelId="{649C8B2B-D98F-411A-8236-72B6FF018AF5}" type="presOf" srcId="{9A0CDCE3-1FC7-B245-A3AC-EC227DA24703}" destId="{E7F3B76F-3C1D-4786-8F3D-AFC0A2CBB659}" srcOrd="0" destOrd="0" presId="urn:microsoft.com/office/officeart/2005/8/layout/default"/>
    <dgm:cxn modelId="{63DBDF30-5DF4-0748-9190-3185ED44BD69}" srcId="{ACFEE4C9-1288-4B45-937A-B2E800E44E32}" destId="{8C1D864F-ED60-2543-8313-8CCBE851A07A}" srcOrd="6" destOrd="0" parTransId="{2CF1FAFB-09BD-A94D-BBF9-0DC38D1B44F2}" sibTransId="{15B00F6D-EA71-8C4A-BA47-AF6C6991AA02}"/>
    <dgm:cxn modelId="{A6012E37-9775-5345-AAE2-D04DB02B154E}" srcId="{ACFEE4C9-1288-4B45-937A-B2E800E44E32}" destId="{E4B4EBBA-B52C-C144-8045-B37F1605CA25}" srcOrd="4" destOrd="0" parTransId="{1ADC5800-F90D-4549-9714-1B494113F63A}" sibTransId="{2D11C894-4E59-414E-8FE2-0C2B479A11F9}"/>
    <dgm:cxn modelId="{AE3AF34C-CCA6-6844-8B12-8B6CACBBD89B}" srcId="{ACFEE4C9-1288-4B45-937A-B2E800E44E32}" destId="{B366701D-9F95-314D-86C2-BA9236BE463A}" srcOrd="1" destOrd="0" parTransId="{4E2B6D1A-7E0F-9543-A539-AF7F48219372}" sibTransId="{64AE9213-B7B2-E94C-9EA3-A4A2A36031D0}"/>
    <dgm:cxn modelId="{33654056-FCEB-4AD5-BD89-1AE5A3E8E4BF}" type="presOf" srcId="{B4A7DFFE-2927-6642-BD56-CF85FCE0D75B}" destId="{66C77F5A-C316-4697-8829-1C55D4EB40E7}" srcOrd="0" destOrd="0" presId="urn:microsoft.com/office/officeart/2005/8/layout/default"/>
    <dgm:cxn modelId="{ED0D8482-4C72-4953-BCFB-263F3C5FCDC2}" type="presOf" srcId="{8C1D864F-ED60-2543-8313-8CCBE851A07A}" destId="{4F1AE41C-1F55-4A9C-A535-250766FB0023}" srcOrd="0" destOrd="0" presId="urn:microsoft.com/office/officeart/2005/8/layout/default"/>
    <dgm:cxn modelId="{BE4CFCA1-D74D-470E-A0D3-35C9DBB7A277}" type="presOf" srcId="{BD0677BC-D8AA-E44D-B996-3C7D7C217F03}" destId="{34E4250F-CFCF-4398-9F09-B70B8AD11FD0}" srcOrd="0" destOrd="0" presId="urn:microsoft.com/office/officeart/2005/8/layout/default"/>
    <dgm:cxn modelId="{CD88B2A6-63C2-154B-B468-0EB5C8514860}" srcId="{ACFEE4C9-1288-4B45-937A-B2E800E44E32}" destId="{9A0CDCE3-1FC7-B245-A3AC-EC227DA24703}" srcOrd="5" destOrd="0" parTransId="{6255D27B-E6EC-5E46-B981-0566717DF160}" sibTransId="{D978AFB6-3350-5840-AF57-82CA4EAA07C9}"/>
    <dgm:cxn modelId="{7E321AA8-547A-074C-A8C5-8F95FF7A97B6}" srcId="{ACFEE4C9-1288-4B45-937A-B2E800E44E32}" destId="{BD0677BC-D8AA-E44D-B996-3C7D7C217F03}" srcOrd="3" destOrd="0" parTransId="{C5A463E3-7514-B54E-8DD5-D21467F98C75}" sibTransId="{16154DF5-3B1F-1A4E-9945-EFA68C94503F}"/>
    <dgm:cxn modelId="{222144CC-9430-4059-89D4-21EBD9E8D42B}" type="presOf" srcId="{E4B4EBBA-B52C-C144-8045-B37F1605CA25}" destId="{E6C61E18-9AD5-4229-A91A-B1D3FC0CD73C}" srcOrd="0" destOrd="0" presId="urn:microsoft.com/office/officeart/2005/8/layout/default"/>
    <dgm:cxn modelId="{50E1E2D3-AD88-1844-8E00-279B420F434C}" srcId="{ACFEE4C9-1288-4B45-937A-B2E800E44E32}" destId="{B4A7DFFE-2927-6642-BD56-CF85FCE0D75B}" srcOrd="2" destOrd="0" parTransId="{1D6DF019-90BE-D347-B7B0-B5699EA49F5E}" sibTransId="{EA190C25-12E5-0A46-AD5B-006587668FF5}"/>
    <dgm:cxn modelId="{132720F0-1208-427A-8E8A-25CB491BB365}" type="presOf" srcId="{ACFEE4C9-1288-4B45-937A-B2E800E44E32}" destId="{2ED6C4F2-D446-43C8-87ED-EA13F13AB7C4}" srcOrd="0" destOrd="0" presId="urn:microsoft.com/office/officeart/2005/8/layout/default"/>
    <dgm:cxn modelId="{5109CB5E-096F-4CDF-AAD2-212B77C6B3A6}" type="presParOf" srcId="{2ED6C4F2-D446-43C8-87ED-EA13F13AB7C4}" destId="{A8F1B36C-7890-403D-A1CD-C4CBCE73B6BE}" srcOrd="0" destOrd="0" presId="urn:microsoft.com/office/officeart/2005/8/layout/default"/>
    <dgm:cxn modelId="{41024EE3-F94B-4423-884E-18BEA518A178}" type="presParOf" srcId="{2ED6C4F2-D446-43C8-87ED-EA13F13AB7C4}" destId="{994F4C7E-9127-48A7-B91A-9F7737AD502A}" srcOrd="1" destOrd="0" presId="urn:microsoft.com/office/officeart/2005/8/layout/default"/>
    <dgm:cxn modelId="{288340DA-EAD7-4815-A96F-47A4874E3300}" type="presParOf" srcId="{2ED6C4F2-D446-43C8-87ED-EA13F13AB7C4}" destId="{AC99D0EB-D578-4EEE-842A-FE076496B024}" srcOrd="2" destOrd="0" presId="urn:microsoft.com/office/officeart/2005/8/layout/default"/>
    <dgm:cxn modelId="{2A70D80D-0188-4B54-8F1E-C72274D32866}" type="presParOf" srcId="{2ED6C4F2-D446-43C8-87ED-EA13F13AB7C4}" destId="{7CB1ED08-85AF-45BA-915B-C040FF88E6FB}" srcOrd="3" destOrd="0" presId="urn:microsoft.com/office/officeart/2005/8/layout/default"/>
    <dgm:cxn modelId="{127C4060-BAAE-4C12-BE32-846E66BB0466}" type="presParOf" srcId="{2ED6C4F2-D446-43C8-87ED-EA13F13AB7C4}" destId="{66C77F5A-C316-4697-8829-1C55D4EB40E7}" srcOrd="4" destOrd="0" presId="urn:microsoft.com/office/officeart/2005/8/layout/default"/>
    <dgm:cxn modelId="{74AB3B78-A01F-4F80-A20C-467375245861}" type="presParOf" srcId="{2ED6C4F2-D446-43C8-87ED-EA13F13AB7C4}" destId="{94C572CA-0DA3-4D24-AE19-B02C8A619FA9}" srcOrd="5" destOrd="0" presId="urn:microsoft.com/office/officeart/2005/8/layout/default"/>
    <dgm:cxn modelId="{C0D676A2-1071-404C-937D-B730BEA04C63}" type="presParOf" srcId="{2ED6C4F2-D446-43C8-87ED-EA13F13AB7C4}" destId="{34E4250F-CFCF-4398-9F09-B70B8AD11FD0}" srcOrd="6" destOrd="0" presId="urn:microsoft.com/office/officeart/2005/8/layout/default"/>
    <dgm:cxn modelId="{D60FFAAB-46CA-4B97-B566-F17CFF4B1DBD}" type="presParOf" srcId="{2ED6C4F2-D446-43C8-87ED-EA13F13AB7C4}" destId="{03F0C417-A3D7-44A9-9DB3-01B8A9A03703}" srcOrd="7" destOrd="0" presId="urn:microsoft.com/office/officeart/2005/8/layout/default"/>
    <dgm:cxn modelId="{120C360A-2CD1-492A-BE86-046B256890A2}" type="presParOf" srcId="{2ED6C4F2-D446-43C8-87ED-EA13F13AB7C4}" destId="{E6C61E18-9AD5-4229-A91A-B1D3FC0CD73C}" srcOrd="8" destOrd="0" presId="urn:microsoft.com/office/officeart/2005/8/layout/default"/>
    <dgm:cxn modelId="{17F17E04-EBC0-46C2-97FF-0D5845E3FEE1}" type="presParOf" srcId="{2ED6C4F2-D446-43C8-87ED-EA13F13AB7C4}" destId="{F0E050EB-D2BF-44BE-8740-9D1413C7CC27}" srcOrd="9" destOrd="0" presId="urn:microsoft.com/office/officeart/2005/8/layout/default"/>
    <dgm:cxn modelId="{1FE3F63E-AB56-4664-9DFC-FBC0A53952A8}" type="presParOf" srcId="{2ED6C4F2-D446-43C8-87ED-EA13F13AB7C4}" destId="{E7F3B76F-3C1D-4786-8F3D-AFC0A2CBB659}" srcOrd="10" destOrd="0" presId="urn:microsoft.com/office/officeart/2005/8/layout/default"/>
    <dgm:cxn modelId="{D73B1BF7-9027-42D4-A9E4-ED996F4075A3}" type="presParOf" srcId="{2ED6C4F2-D446-43C8-87ED-EA13F13AB7C4}" destId="{3B9B9C4C-CE2D-4EC5-A53D-2037D72578FA}" srcOrd="11" destOrd="0" presId="urn:microsoft.com/office/officeart/2005/8/layout/default"/>
    <dgm:cxn modelId="{D74E5BA9-A8F5-4D1E-B6D6-6F363C89BFDC}" type="presParOf" srcId="{2ED6C4F2-D446-43C8-87ED-EA13F13AB7C4}" destId="{4F1AE41C-1F55-4A9C-A535-250766FB002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8CFD3-4B6D-49EA-A00C-A58DFA8DE8CB}"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6A5E76F-3267-4F77-9014-4FAEADEA77F6}">
      <dgm:prSet/>
      <dgm:spPr/>
      <dgm:t>
        <a:bodyPr/>
        <a:lstStyle/>
        <a:p>
          <a:pPr>
            <a:lnSpc>
              <a:spcPct val="100000"/>
            </a:lnSpc>
          </a:pPr>
          <a:r>
            <a:rPr lang="en-US" dirty="0"/>
            <a:t>NW: Lacks access to dental care</a:t>
          </a:r>
        </a:p>
      </dgm:t>
    </dgm:pt>
    <dgm:pt modelId="{F98FF275-BD98-4C4B-94CB-D3D4048EAED4}" type="parTrans" cxnId="{6D0D9B40-6838-4500-B86C-473F3E41BD33}">
      <dgm:prSet/>
      <dgm:spPr/>
      <dgm:t>
        <a:bodyPr/>
        <a:lstStyle/>
        <a:p>
          <a:endParaRPr lang="en-US"/>
        </a:p>
      </dgm:t>
    </dgm:pt>
    <dgm:pt modelId="{9F828A09-8125-4648-9729-BEE82D1AA01D}" type="sibTrans" cxnId="{6D0D9B40-6838-4500-B86C-473F3E41BD33}">
      <dgm:prSet/>
      <dgm:spPr/>
      <dgm:t>
        <a:bodyPr/>
        <a:lstStyle/>
        <a:p>
          <a:endParaRPr lang="en-US"/>
        </a:p>
      </dgm:t>
    </dgm:pt>
    <dgm:pt modelId="{563CD2B1-4F3B-41B8-B0E4-904B03715382}">
      <dgm:prSet/>
      <dgm:spPr/>
      <dgm:t>
        <a:bodyPr/>
        <a:lstStyle/>
        <a:p>
          <a:pPr>
            <a:lnSpc>
              <a:spcPct val="100000"/>
            </a:lnSpc>
          </a:pPr>
          <a:r>
            <a:rPr lang="en-US" dirty="0"/>
            <a:t>NE: Worst health rankings</a:t>
          </a:r>
        </a:p>
      </dgm:t>
    </dgm:pt>
    <dgm:pt modelId="{91EC79AB-D2AE-47A9-B388-55911DF23C95}" type="parTrans" cxnId="{DCDE65F6-0C55-484D-B6F5-4ED4D2E59AAB}">
      <dgm:prSet/>
      <dgm:spPr/>
      <dgm:t>
        <a:bodyPr/>
        <a:lstStyle/>
        <a:p>
          <a:endParaRPr lang="en-US"/>
        </a:p>
      </dgm:t>
    </dgm:pt>
    <dgm:pt modelId="{D1102B87-7D7C-4218-B379-921783C737AF}" type="sibTrans" cxnId="{DCDE65F6-0C55-484D-B6F5-4ED4D2E59AAB}">
      <dgm:prSet/>
      <dgm:spPr/>
      <dgm:t>
        <a:bodyPr/>
        <a:lstStyle/>
        <a:p>
          <a:endParaRPr lang="en-US"/>
        </a:p>
      </dgm:t>
    </dgm:pt>
    <dgm:pt modelId="{C43CC18E-8080-42C4-9955-DF9E6D887AB2}">
      <dgm:prSet/>
      <dgm:spPr/>
      <dgm:t>
        <a:bodyPr/>
        <a:lstStyle/>
        <a:p>
          <a:pPr>
            <a:lnSpc>
              <a:spcPct val="100000"/>
            </a:lnSpc>
          </a:pPr>
          <a:r>
            <a:rPr lang="en-US" dirty="0"/>
            <a:t>More likely to have proactive visit</a:t>
          </a:r>
        </a:p>
      </dgm:t>
    </dgm:pt>
    <dgm:pt modelId="{F9A4D845-68FE-4708-9127-EF26A4F1AED6}" type="parTrans" cxnId="{AD4E6C95-B438-4D85-934D-5FC7B6D3C85A}">
      <dgm:prSet/>
      <dgm:spPr/>
      <dgm:t>
        <a:bodyPr/>
        <a:lstStyle/>
        <a:p>
          <a:endParaRPr lang="en-US"/>
        </a:p>
      </dgm:t>
    </dgm:pt>
    <dgm:pt modelId="{C0C03BE5-4E8A-488F-BDF0-97BE712879F8}" type="sibTrans" cxnId="{AD4E6C95-B438-4D85-934D-5FC7B6D3C85A}">
      <dgm:prSet/>
      <dgm:spPr/>
      <dgm:t>
        <a:bodyPr/>
        <a:lstStyle/>
        <a:p>
          <a:endParaRPr lang="en-US"/>
        </a:p>
      </dgm:t>
    </dgm:pt>
    <dgm:pt modelId="{C04BF61A-30EF-44B6-AC18-566E0ED556A2}" type="pres">
      <dgm:prSet presAssocID="{8E68CFD3-4B6D-49EA-A00C-A58DFA8DE8CB}" presName="root" presStyleCnt="0">
        <dgm:presLayoutVars>
          <dgm:dir/>
          <dgm:resizeHandles val="exact"/>
        </dgm:presLayoutVars>
      </dgm:prSet>
      <dgm:spPr/>
    </dgm:pt>
    <dgm:pt modelId="{9A651423-D985-41C5-BC3F-8C9B04AB74B0}" type="pres">
      <dgm:prSet presAssocID="{D6A5E76F-3267-4F77-9014-4FAEADEA77F6}" presName="compNode" presStyleCnt="0"/>
      <dgm:spPr/>
    </dgm:pt>
    <dgm:pt modelId="{BA3AFA04-F9B7-4FEE-A0EA-EF403B55325D}" type="pres">
      <dgm:prSet presAssocID="{D6A5E76F-3267-4F77-9014-4FAEADEA77F6}" presName="bgRect" presStyleLbl="bgShp" presStyleIdx="0" presStyleCnt="3"/>
      <dgm:spPr/>
    </dgm:pt>
    <dgm:pt modelId="{CAA131F9-F873-4DD9-BEA7-D9AE6DC3FE04}" type="pres">
      <dgm:prSet presAssocID="{D6A5E76F-3267-4F77-9014-4FAEADEA77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th"/>
        </a:ext>
      </dgm:extLst>
    </dgm:pt>
    <dgm:pt modelId="{F7B3DBB3-61B9-46CC-9738-535827B29AEE}" type="pres">
      <dgm:prSet presAssocID="{D6A5E76F-3267-4F77-9014-4FAEADEA77F6}" presName="spaceRect" presStyleCnt="0"/>
      <dgm:spPr/>
    </dgm:pt>
    <dgm:pt modelId="{F66AF0B5-0E19-4B1A-B5AA-A7A1305BD53A}" type="pres">
      <dgm:prSet presAssocID="{D6A5E76F-3267-4F77-9014-4FAEADEA77F6}" presName="parTx" presStyleLbl="revTx" presStyleIdx="0" presStyleCnt="3">
        <dgm:presLayoutVars>
          <dgm:chMax val="0"/>
          <dgm:chPref val="0"/>
        </dgm:presLayoutVars>
      </dgm:prSet>
      <dgm:spPr/>
    </dgm:pt>
    <dgm:pt modelId="{B9516929-1202-481D-9AD9-D998E32000AC}" type="pres">
      <dgm:prSet presAssocID="{9F828A09-8125-4648-9729-BEE82D1AA01D}" presName="sibTrans" presStyleCnt="0"/>
      <dgm:spPr/>
    </dgm:pt>
    <dgm:pt modelId="{25C4C32E-4315-436A-A8AF-92F51B4F11F7}" type="pres">
      <dgm:prSet presAssocID="{563CD2B1-4F3B-41B8-B0E4-904B03715382}" presName="compNode" presStyleCnt="0"/>
      <dgm:spPr/>
    </dgm:pt>
    <dgm:pt modelId="{7FCFC4FA-5A65-4564-8DF8-5C44C3C68DAB}" type="pres">
      <dgm:prSet presAssocID="{563CD2B1-4F3B-41B8-B0E4-904B03715382}" presName="bgRect" presStyleLbl="bgShp" presStyleIdx="1" presStyleCnt="3"/>
      <dgm:spPr/>
    </dgm:pt>
    <dgm:pt modelId="{7BB14627-2E24-44FE-997C-183B755D114E}" type="pres">
      <dgm:prSet presAssocID="{563CD2B1-4F3B-41B8-B0E4-904B037153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0215DF53-25EA-4EEC-9AD4-02A852E53DAB}" type="pres">
      <dgm:prSet presAssocID="{563CD2B1-4F3B-41B8-B0E4-904B03715382}" presName="spaceRect" presStyleCnt="0"/>
      <dgm:spPr/>
    </dgm:pt>
    <dgm:pt modelId="{337155B2-2DC5-45F1-99DB-FB5BD9C940CC}" type="pres">
      <dgm:prSet presAssocID="{563CD2B1-4F3B-41B8-B0E4-904B03715382}" presName="parTx" presStyleLbl="revTx" presStyleIdx="1" presStyleCnt="3">
        <dgm:presLayoutVars>
          <dgm:chMax val="0"/>
          <dgm:chPref val="0"/>
        </dgm:presLayoutVars>
      </dgm:prSet>
      <dgm:spPr/>
    </dgm:pt>
    <dgm:pt modelId="{1FD3676F-E3C1-4554-AC18-3938451866E2}" type="pres">
      <dgm:prSet presAssocID="{D1102B87-7D7C-4218-B379-921783C737AF}" presName="sibTrans" presStyleCnt="0"/>
      <dgm:spPr/>
    </dgm:pt>
    <dgm:pt modelId="{8628FD7C-F049-4B85-AC3A-BC7AB01A7E4D}" type="pres">
      <dgm:prSet presAssocID="{C43CC18E-8080-42C4-9955-DF9E6D887AB2}" presName="compNode" presStyleCnt="0"/>
      <dgm:spPr/>
    </dgm:pt>
    <dgm:pt modelId="{27072BFD-C881-433F-BAFB-428A08243378}" type="pres">
      <dgm:prSet presAssocID="{C43CC18E-8080-42C4-9955-DF9E6D887AB2}" presName="bgRect" presStyleLbl="bgShp" presStyleIdx="2" presStyleCnt="3"/>
      <dgm:spPr/>
    </dgm:pt>
    <dgm:pt modelId="{F6D24916-4972-4943-9BC6-9476094E45C4}" type="pres">
      <dgm:prSet presAssocID="{C43CC18E-8080-42C4-9955-DF9E6D887A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DACD3364-2B0F-424C-9E74-C5AE847CAB40}" type="pres">
      <dgm:prSet presAssocID="{C43CC18E-8080-42C4-9955-DF9E6D887AB2}" presName="spaceRect" presStyleCnt="0"/>
      <dgm:spPr/>
    </dgm:pt>
    <dgm:pt modelId="{FD0764EA-094A-46AF-B1E9-5748BA37651B}" type="pres">
      <dgm:prSet presAssocID="{C43CC18E-8080-42C4-9955-DF9E6D887AB2}" presName="parTx" presStyleLbl="revTx" presStyleIdx="2" presStyleCnt="3">
        <dgm:presLayoutVars>
          <dgm:chMax val="0"/>
          <dgm:chPref val="0"/>
        </dgm:presLayoutVars>
      </dgm:prSet>
      <dgm:spPr/>
    </dgm:pt>
  </dgm:ptLst>
  <dgm:cxnLst>
    <dgm:cxn modelId="{EAA06E1B-091F-414C-BA68-42ADCBFD9751}" type="presOf" srcId="{563CD2B1-4F3B-41B8-B0E4-904B03715382}" destId="{337155B2-2DC5-45F1-99DB-FB5BD9C940CC}" srcOrd="0" destOrd="0" presId="urn:microsoft.com/office/officeart/2018/2/layout/IconVerticalSolidList"/>
    <dgm:cxn modelId="{6D0D9B40-6838-4500-B86C-473F3E41BD33}" srcId="{8E68CFD3-4B6D-49EA-A00C-A58DFA8DE8CB}" destId="{D6A5E76F-3267-4F77-9014-4FAEADEA77F6}" srcOrd="0" destOrd="0" parTransId="{F98FF275-BD98-4C4B-94CB-D3D4048EAED4}" sibTransId="{9F828A09-8125-4648-9729-BEE82D1AA01D}"/>
    <dgm:cxn modelId="{90C25247-9A81-6340-B4DA-2BA4B9D015E1}" type="presOf" srcId="{D6A5E76F-3267-4F77-9014-4FAEADEA77F6}" destId="{F66AF0B5-0E19-4B1A-B5AA-A7A1305BD53A}" srcOrd="0" destOrd="0" presId="urn:microsoft.com/office/officeart/2018/2/layout/IconVerticalSolidList"/>
    <dgm:cxn modelId="{3A46EA75-D256-6E4A-8845-590F976B29EA}" type="presOf" srcId="{8E68CFD3-4B6D-49EA-A00C-A58DFA8DE8CB}" destId="{C04BF61A-30EF-44B6-AC18-566E0ED556A2}" srcOrd="0" destOrd="0" presId="urn:microsoft.com/office/officeart/2018/2/layout/IconVerticalSolidList"/>
    <dgm:cxn modelId="{0B1ACE59-710F-6547-8185-87C1AC408515}" type="presOf" srcId="{C43CC18E-8080-42C4-9955-DF9E6D887AB2}" destId="{FD0764EA-094A-46AF-B1E9-5748BA37651B}" srcOrd="0" destOrd="0" presId="urn:microsoft.com/office/officeart/2018/2/layout/IconVerticalSolidList"/>
    <dgm:cxn modelId="{AD4E6C95-B438-4D85-934D-5FC7B6D3C85A}" srcId="{8E68CFD3-4B6D-49EA-A00C-A58DFA8DE8CB}" destId="{C43CC18E-8080-42C4-9955-DF9E6D887AB2}" srcOrd="2" destOrd="0" parTransId="{F9A4D845-68FE-4708-9127-EF26A4F1AED6}" sibTransId="{C0C03BE5-4E8A-488F-BDF0-97BE712879F8}"/>
    <dgm:cxn modelId="{DCDE65F6-0C55-484D-B6F5-4ED4D2E59AAB}" srcId="{8E68CFD3-4B6D-49EA-A00C-A58DFA8DE8CB}" destId="{563CD2B1-4F3B-41B8-B0E4-904B03715382}" srcOrd="1" destOrd="0" parTransId="{91EC79AB-D2AE-47A9-B388-55911DF23C95}" sibTransId="{D1102B87-7D7C-4218-B379-921783C737AF}"/>
    <dgm:cxn modelId="{384C1C0B-78C9-0140-BF2A-DD7968CDFCD2}" type="presParOf" srcId="{C04BF61A-30EF-44B6-AC18-566E0ED556A2}" destId="{9A651423-D985-41C5-BC3F-8C9B04AB74B0}" srcOrd="0" destOrd="0" presId="urn:microsoft.com/office/officeart/2018/2/layout/IconVerticalSolidList"/>
    <dgm:cxn modelId="{37BD8C9F-71F2-0D44-83C4-87BBD11611DA}" type="presParOf" srcId="{9A651423-D985-41C5-BC3F-8C9B04AB74B0}" destId="{BA3AFA04-F9B7-4FEE-A0EA-EF403B55325D}" srcOrd="0" destOrd="0" presId="urn:microsoft.com/office/officeart/2018/2/layout/IconVerticalSolidList"/>
    <dgm:cxn modelId="{32CA6D19-5F4F-1B49-B166-834577731FAB}" type="presParOf" srcId="{9A651423-D985-41C5-BC3F-8C9B04AB74B0}" destId="{CAA131F9-F873-4DD9-BEA7-D9AE6DC3FE04}" srcOrd="1" destOrd="0" presId="urn:microsoft.com/office/officeart/2018/2/layout/IconVerticalSolidList"/>
    <dgm:cxn modelId="{9154A0D4-FB29-DF4E-9951-72187E5565C5}" type="presParOf" srcId="{9A651423-D985-41C5-BC3F-8C9B04AB74B0}" destId="{F7B3DBB3-61B9-46CC-9738-535827B29AEE}" srcOrd="2" destOrd="0" presId="urn:microsoft.com/office/officeart/2018/2/layout/IconVerticalSolidList"/>
    <dgm:cxn modelId="{8E6AE5BF-A83F-F345-AEBE-A9743D8195C6}" type="presParOf" srcId="{9A651423-D985-41C5-BC3F-8C9B04AB74B0}" destId="{F66AF0B5-0E19-4B1A-B5AA-A7A1305BD53A}" srcOrd="3" destOrd="0" presId="urn:microsoft.com/office/officeart/2018/2/layout/IconVerticalSolidList"/>
    <dgm:cxn modelId="{C893E327-2C75-8C4D-B7BB-DFBA19D6E98B}" type="presParOf" srcId="{C04BF61A-30EF-44B6-AC18-566E0ED556A2}" destId="{B9516929-1202-481D-9AD9-D998E32000AC}" srcOrd="1" destOrd="0" presId="urn:microsoft.com/office/officeart/2018/2/layout/IconVerticalSolidList"/>
    <dgm:cxn modelId="{A5B37238-A3DD-2548-A4D6-5F26B46E5654}" type="presParOf" srcId="{C04BF61A-30EF-44B6-AC18-566E0ED556A2}" destId="{25C4C32E-4315-436A-A8AF-92F51B4F11F7}" srcOrd="2" destOrd="0" presId="urn:microsoft.com/office/officeart/2018/2/layout/IconVerticalSolidList"/>
    <dgm:cxn modelId="{D100676F-9BDF-B24E-B080-1D45D4AACA83}" type="presParOf" srcId="{25C4C32E-4315-436A-A8AF-92F51B4F11F7}" destId="{7FCFC4FA-5A65-4564-8DF8-5C44C3C68DAB}" srcOrd="0" destOrd="0" presId="urn:microsoft.com/office/officeart/2018/2/layout/IconVerticalSolidList"/>
    <dgm:cxn modelId="{090E7067-5173-4B4D-9CF5-B2F6E51416B7}" type="presParOf" srcId="{25C4C32E-4315-436A-A8AF-92F51B4F11F7}" destId="{7BB14627-2E24-44FE-997C-183B755D114E}" srcOrd="1" destOrd="0" presId="urn:microsoft.com/office/officeart/2018/2/layout/IconVerticalSolidList"/>
    <dgm:cxn modelId="{004B4884-A5AB-CA4A-8DDC-9D0C2E5023BA}" type="presParOf" srcId="{25C4C32E-4315-436A-A8AF-92F51B4F11F7}" destId="{0215DF53-25EA-4EEC-9AD4-02A852E53DAB}" srcOrd="2" destOrd="0" presId="urn:microsoft.com/office/officeart/2018/2/layout/IconVerticalSolidList"/>
    <dgm:cxn modelId="{A6FCA760-B060-5540-B50E-D36267AF2E70}" type="presParOf" srcId="{25C4C32E-4315-436A-A8AF-92F51B4F11F7}" destId="{337155B2-2DC5-45F1-99DB-FB5BD9C940CC}" srcOrd="3" destOrd="0" presId="urn:microsoft.com/office/officeart/2018/2/layout/IconVerticalSolidList"/>
    <dgm:cxn modelId="{458E6B10-ED94-7E46-9E91-7BBE87A6B12E}" type="presParOf" srcId="{C04BF61A-30EF-44B6-AC18-566E0ED556A2}" destId="{1FD3676F-E3C1-4554-AC18-3938451866E2}" srcOrd="3" destOrd="0" presId="urn:microsoft.com/office/officeart/2018/2/layout/IconVerticalSolidList"/>
    <dgm:cxn modelId="{5DF4D4E0-6198-2D45-AD7D-500DD525A81C}" type="presParOf" srcId="{C04BF61A-30EF-44B6-AC18-566E0ED556A2}" destId="{8628FD7C-F049-4B85-AC3A-BC7AB01A7E4D}" srcOrd="4" destOrd="0" presId="urn:microsoft.com/office/officeart/2018/2/layout/IconVerticalSolidList"/>
    <dgm:cxn modelId="{4FDA152C-92BE-7747-8B86-AB46A17AA71E}" type="presParOf" srcId="{8628FD7C-F049-4B85-AC3A-BC7AB01A7E4D}" destId="{27072BFD-C881-433F-BAFB-428A08243378}" srcOrd="0" destOrd="0" presId="urn:microsoft.com/office/officeart/2018/2/layout/IconVerticalSolidList"/>
    <dgm:cxn modelId="{F94EE80B-3528-474B-9018-9CE93828FBA3}" type="presParOf" srcId="{8628FD7C-F049-4B85-AC3A-BC7AB01A7E4D}" destId="{F6D24916-4972-4943-9BC6-9476094E45C4}" srcOrd="1" destOrd="0" presId="urn:microsoft.com/office/officeart/2018/2/layout/IconVerticalSolidList"/>
    <dgm:cxn modelId="{09A6912D-5E1B-7641-9480-1EDE0FB0F50E}" type="presParOf" srcId="{8628FD7C-F049-4B85-AC3A-BC7AB01A7E4D}" destId="{DACD3364-2B0F-424C-9E74-C5AE847CAB40}" srcOrd="2" destOrd="0" presId="urn:microsoft.com/office/officeart/2018/2/layout/IconVerticalSolidList"/>
    <dgm:cxn modelId="{C9B7E025-8C63-CA42-AB10-6B4D7F73656B}" type="presParOf" srcId="{8628FD7C-F049-4B85-AC3A-BC7AB01A7E4D}" destId="{FD0764EA-094A-46AF-B1E9-5748BA3765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73DB46-3186-420E-B8C6-F3916AEF00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D5278AA-B6E9-41E9-9424-0E6796C04C05}">
      <dgm:prSet phldrT="[Text]"/>
      <dgm:spPr/>
      <dgm:t>
        <a:bodyPr/>
        <a:lstStyle/>
        <a:p>
          <a:r>
            <a:rPr lang="en-US" dirty="0"/>
            <a:t>Process I </a:t>
          </a:r>
        </a:p>
        <a:p>
          <a:r>
            <a:rPr lang="en-US" dirty="0"/>
            <a:t>(Before Implementation) </a:t>
          </a:r>
        </a:p>
      </dgm:t>
    </dgm:pt>
    <dgm:pt modelId="{CC51F800-E32A-4415-9F67-D5E330A64CAA}" type="parTrans" cxnId="{ABD6E6A4-CAA7-4DE5-A82E-38B9A2120EAB}">
      <dgm:prSet/>
      <dgm:spPr/>
      <dgm:t>
        <a:bodyPr/>
        <a:lstStyle/>
        <a:p>
          <a:endParaRPr lang="en-US"/>
        </a:p>
      </dgm:t>
    </dgm:pt>
    <dgm:pt modelId="{D5A9B1E4-E0DF-40D0-9B04-E2449D3BF9C3}" type="sibTrans" cxnId="{ABD6E6A4-CAA7-4DE5-A82E-38B9A2120EAB}">
      <dgm:prSet/>
      <dgm:spPr/>
      <dgm:t>
        <a:bodyPr/>
        <a:lstStyle/>
        <a:p>
          <a:endParaRPr lang="en-US"/>
        </a:p>
      </dgm:t>
    </dgm:pt>
    <dgm:pt modelId="{371CF39E-A3D6-44A6-AA44-94A38BB43B57}">
      <dgm:prSet phldrT="[Text]"/>
      <dgm:spPr/>
      <dgm:t>
        <a:bodyPr/>
        <a:lstStyle/>
        <a:p>
          <a:r>
            <a:rPr lang="en-US" dirty="0"/>
            <a:t>Process II </a:t>
          </a:r>
        </a:p>
        <a:p>
          <a:r>
            <a:rPr lang="en-US" dirty="0"/>
            <a:t>(After Learning and Implementation) </a:t>
          </a:r>
        </a:p>
      </dgm:t>
    </dgm:pt>
    <dgm:pt modelId="{EA13ABC8-72FA-46FC-B222-29B4B20B06F9}" type="parTrans" cxnId="{0EA5E5F6-90C7-430B-BA34-E4AE35CFDB5D}">
      <dgm:prSet/>
      <dgm:spPr/>
      <dgm:t>
        <a:bodyPr/>
        <a:lstStyle/>
        <a:p>
          <a:endParaRPr lang="en-US"/>
        </a:p>
      </dgm:t>
    </dgm:pt>
    <dgm:pt modelId="{83431894-F7C0-4A5C-B2DE-F9038D3BB4B7}" type="sibTrans" cxnId="{0EA5E5F6-90C7-430B-BA34-E4AE35CFDB5D}">
      <dgm:prSet/>
      <dgm:spPr/>
      <dgm:t>
        <a:bodyPr/>
        <a:lstStyle/>
        <a:p>
          <a:endParaRPr lang="en-US"/>
        </a:p>
      </dgm:t>
    </dgm:pt>
    <dgm:pt modelId="{F16FF8D2-0EFE-4CFB-AC6E-5E89241C7D1A}">
      <dgm:prSet phldrT="[Text]"/>
      <dgm:spPr/>
      <dgm:t>
        <a:bodyPr/>
        <a:lstStyle/>
        <a:p>
          <a:r>
            <a:rPr lang="en-US" dirty="0"/>
            <a:t>Outcome </a:t>
          </a:r>
        </a:p>
        <a:p>
          <a:r>
            <a:rPr lang="en-US" dirty="0"/>
            <a:t>(Long-term change after program ended)</a:t>
          </a:r>
        </a:p>
      </dgm:t>
    </dgm:pt>
    <dgm:pt modelId="{FD249B83-4D95-40EE-B743-95EF2FAF655B}" type="parTrans" cxnId="{A497919C-2C0D-4053-8A12-1F504F7C1D33}">
      <dgm:prSet/>
      <dgm:spPr/>
      <dgm:t>
        <a:bodyPr/>
        <a:lstStyle/>
        <a:p>
          <a:endParaRPr lang="en-US"/>
        </a:p>
      </dgm:t>
    </dgm:pt>
    <dgm:pt modelId="{4D82A914-B9EB-4727-BB9D-38570FDB52F5}" type="sibTrans" cxnId="{A497919C-2C0D-4053-8A12-1F504F7C1D33}">
      <dgm:prSet/>
      <dgm:spPr/>
      <dgm:t>
        <a:bodyPr/>
        <a:lstStyle/>
        <a:p>
          <a:endParaRPr lang="en-US"/>
        </a:p>
      </dgm:t>
    </dgm:pt>
    <dgm:pt modelId="{BE760B1F-6F63-443E-BFE0-4EA0A4033659}" type="pres">
      <dgm:prSet presAssocID="{6373DB46-3186-420E-B8C6-F3916AEF0026}" presName="diagram" presStyleCnt="0">
        <dgm:presLayoutVars>
          <dgm:dir/>
          <dgm:resizeHandles val="exact"/>
        </dgm:presLayoutVars>
      </dgm:prSet>
      <dgm:spPr/>
    </dgm:pt>
    <dgm:pt modelId="{50AF64CF-3D18-4004-B805-F835B7CD8AC3}" type="pres">
      <dgm:prSet presAssocID="{9D5278AA-B6E9-41E9-9424-0E6796C04C05}" presName="node" presStyleLbl="node1" presStyleIdx="0" presStyleCnt="3">
        <dgm:presLayoutVars>
          <dgm:bulletEnabled val="1"/>
        </dgm:presLayoutVars>
      </dgm:prSet>
      <dgm:spPr/>
    </dgm:pt>
    <dgm:pt modelId="{FD00F891-FCF4-4EBE-B730-08C65A6E6A60}" type="pres">
      <dgm:prSet presAssocID="{D5A9B1E4-E0DF-40D0-9B04-E2449D3BF9C3}" presName="sibTrans" presStyleCnt="0"/>
      <dgm:spPr/>
    </dgm:pt>
    <dgm:pt modelId="{0E0033BC-00B1-4F8C-B3C4-757AC0C0FBBC}" type="pres">
      <dgm:prSet presAssocID="{371CF39E-A3D6-44A6-AA44-94A38BB43B57}" presName="node" presStyleLbl="node1" presStyleIdx="1" presStyleCnt="3">
        <dgm:presLayoutVars>
          <dgm:bulletEnabled val="1"/>
        </dgm:presLayoutVars>
      </dgm:prSet>
      <dgm:spPr/>
    </dgm:pt>
    <dgm:pt modelId="{C49EA3E1-758E-41A8-8C5A-E3A9C78326D2}" type="pres">
      <dgm:prSet presAssocID="{83431894-F7C0-4A5C-B2DE-F9038D3BB4B7}" presName="sibTrans" presStyleCnt="0"/>
      <dgm:spPr/>
    </dgm:pt>
    <dgm:pt modelId="{4FD8C029-27A8-48A3-B453-E1113051278C}" type="pres">
      <dgm:prSet presAssocID="{F16FF8D2-0EFE-4CFB-AC6E-5E89241C7D1A}" presName="node" presStyleLbl="node1" presStyleIdx="2" presStyleCnt="3">
        <dgm:presLayoutVars>
          <dgm:bulletEnabled val="1"/>
        </dgm:presLayoutVars>
      </dgm:prSet>
      <dgm:spPr/>
    </dgm:pt>
  </dgm:ptLst>
  <dgm:cxnLst>
    <dgm:cxn modelId="{FEB82804-51C6-4AD0-92B1-58BF386F1743}" type="presOf" srcId="{F16FF8D2-0EFE-4CFB-AC6E-5E89241C7D1A}" destId="{4FD8C029-27A8-48A3-B453-E1113051278C}" srcOrd="0" destOrd="0" presId="urn:microsoft.com/office/officeart/2005/8/layout/default"/>
    <dgm:cxn modelId="{B30CFE10-B3E7-4BEA-9D2C-11792D5EFEBE}" type="presOf" srcId="{371CF39E-A3D6-44A6-AA44-94A38BB43B57}" destId="{0E0033BC-00B1-4F8C-B3C4-757AC0C0FBBC}" srcOrd="0" destOrd="0" presId="urn:microsoft.com/office/officeart/2005/8/layout/default"/>
    <dgm:cxn modelId="{EE125E23-1420-4801-A901-8C8F8EDB98A7}" type="presOf" srcId="{6373DB46-3186-420E-B8C6-F3916AEF0026}" destId="{BE760B1F-6F63-443E-BFE0-4EA0A4033659}" srcOrd="0" destOrd="0" presId="urn:microsoft.com/office/officeart/2005/8/layout/default"/>
    <dgm:cxn modelId="{A497919C-2C0D-4053-8A12-1F504F7C1D33}" srcId="{6373DB46-3186-420E-B8C6-F3916AEF0026}" destId="{F16FF8D2-0EFE-4CFB-AC6E-5E89241C7D1A}" srcOrd="2" destOrd="0" parTransId="{FD249B83-4D95-40EE-B743-95EF2FAF655B}" sibTransId="{4D82A914-B9EB-4727-BB9D-38570FDB52F5}"/>
    <dgm:cxn modelId="{ABD6E6A4-CAA7-4DE5-A82E-38B9A2120EAB}" srcId="{6373DB46-3186-420E-B8C6-F3916AEF0026}" destId="{9D5278AA-B6E9-41E9-9424-0E6796C04C05}" srcOrd="0" destOrd="0" parTransId="{CC51F800-E32A-4415-9F67-D5E330A64CAA}" sibTransId="{D5A9B1E4-E0DF-40D0-9B04-E2449D3BF9C3}"/>
    <dgm:cxn modelId="{0EA5E5F6-90C7-430B-BA34-E4AE35CFDB5D}" srcId="{6373DB46-3186-420E-B8C6-F3916AEF0026}" destId="{371CF39E-A3D6-44A6-AA44-94A38BB43B57}" srcOrd="1" destOrd="0" parTransId="{EA13ABC8-72FA-46FC-B222-29B4B20B06F9}" sibTransId="{83431894-F7C0-4A5C-B2DE-F9038D3BB4B7}"/>
    <dgm:cxn modelId="{402D6EFA-4A40-491E-9993-9D7AFDCF1ADA}" type="presOf" srcId="{9D5278AA-B6E9-41E9-9424-0E6796C04C05}" destId="{50AF64CF-3D18-4004-B805-F835B7CD8AC3}" srcOrd="0" destOrd="0" presId="urn:microsoft.com/office/officeart/2005/8/layout/default"/>
    <dgm:cxn modelId="{9D0640E8-30C8-4483-9F0B-9C97DFE40873}" type="presParOf" srcId="{BE760B1F-6F63-443E-BFE0-4EA0A4033659}" destId="{50AF64CF-3D18-4004-B805-F835B7CD8AC3}" srcOrd="0" destOrd="0" presId="urn:microsoft.com/office/officeart/2005/8/layout/default"/>
    <dgm:cxn modelId="{308A908D-1FF5-4D20-9B4A-5AE4E96FD5ED}" type="presParOf" srcId="{BE760B1F-6F63-443E-BFE0-4EA0A4033659}" destId="{FD00F891-FCF4-4EBE-B730-08C65A6E6A60}" srcOrd="1" destOrd="0" presId="urn:microsoft.com/office/officeart/2005/8/layout/default"/>
    <dgm:cxn modelId="{E1CB47E4-CEC6-465C-A04C-1F8746DC1316}" type="presParOf" srcId="{BE760B1F-6F63-443E-BFE0-4EA0A4033659}" destId="{0E0033BC-00B1-4F8C-B3C4-757AC0C0FBBC}" srcOrd="2" destOrd="0" presId="urn:microsoft.com/office/officeart/2005/8/layout/default"/>
    <dgm:cxn modelId="{90209720-E168-4152-B07D-632C184D0518}" type="presParOf" srcId="{BE760B1F-6F63-443E-BFE0-4EA0A4033659}" destId="{C49EA3E1-758E-41A8-8C5A-E3A9C78326D2}" srcOrd="3" destOrd="0" presId="urn:microsoft.com/office/officeart/2005/8/layout/default"/>
    <dgm:cxn modelId="{59AA4381-5BC0-44AE-B180-5059B483A191}" type="presParOf" srcId="{BE760B1F-6F63-443E-BFE0-4EA0A4033659}" destId="{4FD8C029-27A8-48A3-B453-E1113051278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0A1B9D-2CDF-4371-8CC5-3503D42C53B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92A0FD8-93B8-488D-8E39-ECC5A0880FA8}">
      <dgm:prSet phldrT="[Text]"/>
      <dgm:spPr/>
      <dgm:t>
        <a:bodyPr/>
        <a:lstStyle/>
        <a:p>
          <a:r>
            <a:rPr lang="en-US" dirty="0"/>
            <a:t>CareQuest Institute for Oral Health</a:t>
          </a:r>
        </a:p>
      </dgm:t>
    </dgm:pt>
    <dgm:pt modelId="{EC470ED8-A12C-4EF5-BD3C-FC6F3645F4CD}" type="parTrans" cxnId="{39C3F582-0DAF-41B3-BC88-DE7F5991CB63}">
      <dgm:prSet/>
      <dgm:spPr/>
      <dgm:t>
        <a:bodyPr/>
        <a:lstStyle/>
        <a:p>
          <a:endParaRPr lang="en-US"/>
        </a:p>
      </dgm:t>
    </dgm:pt>
    <dgm:pt modelId="{5EA5928F-120F-4F56-8CA6-92E59E45C701}" type="sibTrans" cxnId="{39C3F582-0DAF-41B3-BC88-DE7F5991CB63}">
      <dgm:prSet/>
      <dgm:spPr/>
      <dgm:t>
        <a:bodyPr/>
        <a:lstStyle/>
        <a:p>
          <a:endParaRPr lang="en-US"/>
        </a:p>
      </dgm:t>
    </dgm:pt>
    <dgm:pt modelId="{9BF26631-F333-4D94-9FA3-0A8ACA40DBE1}">
      <dgm:prSet phldrT="[Text]"/>
      <dgm:spPr/>
      <dgm:t>
        <a:bodyPr/>
        <a:lstStyle/>
        <a:p>
          <a:r>
            <a:rPr lang="en-US" dirty="0"/>
            <a:t>Medical/Dental Clinics</a:t>
          </a:r>
        </a:p>
      </dgm:t>
    </dgm:pt>
    <dgm:pt modelId="{117D9B7B-5A23-4F01-8D5B-3E8400E3C8B9}" type="parTrans" cxnId="{64BB14AC-DD0D-4890-85F5-32C385DAE9F1}">
      <dgm:prSet/>
      <dgm:spPr/>
      <dgm:t>
        <a:bodyPr/>
        <a:lstStyle/>
        <a:p>
          <a:endParaRPr lang="en-US"/>
        </a:p>
      </dgm:t>
    </dgm:pt>
    <dgm:pt modelId="{4B9F3438-40F6-4392-8487-C78B4B56DA79}" type="sibTrans" cxnId="{64BB14AC-DD0D-4890-85F5-32C385DAE9F1}">
      <dgm:prSet/>
      <dgm:spPr/>
      <dgm:t>
        <a:bodyPr/>
        <a:lstStyle/>
        <a:p>
          <a:endParaRPr lang="en-US"/>
        </a:p>
      </dgm:t>
    </dgm:pt>
    <dgm:pt modelId="{A433B9C8-F1F2-4C87-ACE7-F04E72B51309}">
      <dgm:prSet phldrT="[Text]"/>
      <dgm:spPr/>
      <dgm:t>
        <a:bodyPr/>
        <a:lstStyle/>
        <a:p>
          <a:r>
            <a:rPr lang="en-US" dirty="0"/>
            <a:t>Community Partners</a:t>
          </a:r>
        </a:p>
      </dgm:t>
    </dgm:pt>
    <dgm:pt modelId="{EFA99B03-CA55-443B-8E87-C00E64FC5A23}" type="sibTrans" cxnId="{B7971BCD-E5B3-47B8-8FCA-72E719D0C4F7}">
      <dgm:prSet/>
      <dgm:spPr/>
      <dgm:t>
        <a:bodyPr/>
        <a:lstStyle/>
        <a:p>
          <a:endParaRPr lang="en-US"/>
        </a:p>
      </dgm:t>
    </dgm:pt>
    <dgm:pt modelId="{04C2F9C5-6DD0-4FFA-A375-5C668128C494}" type="parTrans" cxnId="{B7971BCD-E5B3-47B8-8FCA-72E719D0C4F7}">
      <dgm:prSet/>
      <dgm:spPr/>
      <dgm:t>
        <a:bodyPr/>
        <a:lstStyle/>
        <a:p>
          <a:endParaRPr lang="en-US"/>
        </a:p>
      </dgm:t>
    </dgm:pt>
    <dgm:pt modelId="{BE1578C4-0287-4092-A6C1-DF4EA59B17C7}" type="pres">
      <dgm:prSet presAssocID="{D60A1B9D-2CDF-4371-8CC5-3503D42C53BF}" presName="diagram" presStyleCnt="0">
        <dgm:presLayoutVars>
          <dgm:dir/>
          <dgm:resizeHandles val="exact"/>
        </dgm:presLayoutVars>
      </dgm:prSet>
      <dgm:spPr/>
    </dgm:pt>
    <dgm:pt modelId="{EB60A5F6-F658-46FC-8E6C-92F34682E679}" type="pres">
      <dgm:prSet presAssocID="{A433B9C8-F1F2-4C87-ACE7-F04E72B51309}" presName="node" presStyleLbl="node1" presStyleIdx="0" presStyleCnt="3">
        <dgm:presLayoutVars>
          <dgm:bulletEnabled val="1"/>
        </dgm:presLayoutVars>
      </dgm:prSet>
      <dgm:spPr/>
    </dgm:pt>
    <dgm:pt modelId="{D493E554-467F-4BEA-9825-E84D173B57B6}" type="pres">
      <dgm:prSet presAssocID="{EFA99B03-CA55-443B-8E87-C00E64FC5A23}" presName="sibTrans" presStyleCnt="0"/>
      <dgm:spPr/>
    </dgm:pt>
    <dgm:pt modelId="{D52A9D44-D973-4DA3-A0AE-04C02F382C0B}" type="pres">
      <dgm:prSet presAssocID="{792A0FD8-93B8-488D-8E39-ECC5A0880FA8}" presName="node" presStyleLbl="node1" presStyleIdx="1" presStyleCnt="3">
        <dgm:presLayoutVars>
          <dgm:bulletEnabled val="1"/>
        </dgm:presLayoutVars>
      </dgm:prSet>
      <dgm:spPr/>
    </dgm:pt>
    <dgm:pt modelId="{51B26099-A9B8-4A1C-98D8-A6DB2EEEC1FF}" type="pres">
      <dgm:prSet presAssocID="{5EA5928F-120F-4F56-8CA6-92E59E45C701}" presName="sibTrans" presStyleCnt="0"/>
      <dgm:spPr/>
    </dgm:pt>
    <dgm:pt modelId="{679DD34F-AB1C-4BEA-B747-E7D9FB4A32EA}" type="pres">
      <dgm:prSet presAssocID="{9BF26631-F333-4D94-9FA3-0A8ACA40DBE1}" presName="node" presStyleLbl="node1" presStyleIdx="2" presStyleCnt="3">
        <dgm:presLayoutVars>
          <dgm:bulletEnabled val="1"/>
        </dgm:presLayoutVars>
      </dgm:prSet>
      <dgm:spPr/>
    </dgm:pt>
  </dgm:ptLst>
  <dgm:cxnLst>
    <dgm:cxn modelId="{39C3F582-0DAF-41B3-BC88-DE7F5991CB63}" srcId="{D60A1B9D-2CDF-4371-8CC5-3503D42C53BF}" destId="{792A0FD8-93B8-488D-8E39-ECC5A0880FA8}" srcOrd="1" destOrd="0" parTransId="{EC470ED8-A12C-4EF5-BD3C-FC6F3645F4CD}" sibTransId="{5EA5928F-120F-4F56-8CA6-92E59E45C701}"/>
    <dgm:cxn modelId="{CD0706A5-B19F-43EA-BD75-49C2EE116C3D}" type="presOf" srcId="{9BF26631-F333-4D94-9FA3-0A8ACA40DBE1}" destId="{679DD34F-AB1C-4BEA-B747-E7D9FB4A32EA}" srcOrd="0" destOrd="0" presId="urn:microsoft.com/office/officeart/2005/8/layout/default"/>
    <dgm:cxn modelId="{2D8B08AB-24A1-40B1-8B40-F8EEA577C683}" type="presOf" srcId="{792A0FD8-93B8-488D-8E39-ECC5A0880FA8}" destId="{D52A9D44-D973-4DA3-A0AE-04C02F382C0B}" srcOrd="0" destOrd="0" presId="urn:microsoft.com/office/officeart/2005/8/layout/default"/>
    <dgm:cxn modelId="{64BB14AC-DD0D-4890-85F5-32C385DAE9F1}" srcId="{D60A1B9D-2CDF-4371-8CC5-3503D42C53BF}" destId="{9BF26631-F333-4D94-9FA3-0A8ACA40DBE1}" srcOrd="2" destOrd="0" parTransId="{117D9B7B-5A23-4F01-8D5B-3E8400E3C8B9}" sibTransId="{4B9F3438-40F6-4392-8487-C78B4B56DA79}"/>
    <dgm:cxn modelId="{B7971BCD-E5B3-47B8-8FCA-72E719D0C4F7}" srcId="{D60A1B9D-2CDF-4371-8CC5-3503D42C53BF}" destId="{A433B9C8-F1F2-4C87-ACE7-F04E72B51309}" srcOrd="0" destOrd="0" parTransId="{04C2F9C5-6DD0-4FFA-A375-5C668128C494}" sibTransId="{EFA99B03-CA55-443B-8E87-C00E64FC5A23}"/>
    <dgm:cxn modelId="{A30D6CED-137B-49C8-9650-167428C580DB}" type="presOf" srcId="{D60A1B9D-2CDF-4371-8CC5-3503D42C53BF}" destId="{BE1578C4-0287-4092-A6C1-DF4EA59B17C7}" srcOrd="0" destOrd="0" presId="urn:microsoft.com/office/officeart/2005/8/layout/default"/>
    <dgm:cxn modelId="{565978F8-79ED-4122-A3D2-C5C546F7C7FF}" type="presOf" srcId="{A433B9C8-F1F2-4C87-ACE7-F04E72B51309}" destId="{EB60A5F6-F658-46FC-8E6C-92F34682E679}" srcOrd="0" destOrd="0" presId="urn:microsoft.com/office/officeart/2005/8/layout/default"/>
    <dgm:cxn modelId="{95925EC3-2AB8-4DF5-8AA9-580BE013540A}" type="presParOf" srcId="{BE1578C4-0287-4092-A6C1-DF4EA59B17C7}" destId="{EB60A5F6-F658-46FC-8E6C-92F34682E679}" srcOrd="0" destOrd="0" presId="urn:microsoft.com/office/officeart/2005/8/layout/default"/>
    <dgm:cxn modelId="{98B08466-4A74-49D9-ACFE-1FE12B58F231}" type="presParOf" srcId="{BE1578C4-0287-4092-A6C1-DF4EA59B17C7}" destId="{D493E554-467F-4BEA-9825-E84D173B57B6}" srcOrd="1" destOrd="0" presId="urn:microsoft.com/office/officeart/2005/8/layout/default"/>
    <dgm:cxn modelId="{3C953F37-0DC3-4059-BD09-1635C8CB0A6E}" type="presParOf" srcId="{BE1578C4-0287-4092-A6C1-DF4EA59B17C7}" destId="{D52A9D44-D973-4DA3-A0AE-04C02F382C0B}" srcOrd="2" destOrd="0" presId="urn:microsoft.com/office/officeart/2005/8/layout/default"/>
    <dgm:cxn modelId="{14C6AE12-D874-4857-8302-2E0F7B364699}" type="presParOf" srcId="{BE1578C4-0287-4092-A6C1-DF4EA59B17C7}" destId="{51B26099-A9B8-4A1C-98D8-A6DB2EEEC1FF}" srcOrd="3" destOrd="0" presId="urn:microsoft.com/office/officeart/2005/8/layout/default"/>
    <dgm:cxn modelId="{175208CD-E7C3-41AD-968F-A7548E17C110}" type="presParOf" srcId="{BE1578C4-0287-4092-A6C1-DF4EA59B17C7}" destId="{679DD34F-AB1C-4BEA-B747-E7D9FB4A32EA}"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0A1B9D-2CDF-4371-8CC5-3503D42C53B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92A0FD8-93B8-488D-8E39-ECC5A0880FA8}">
      <dgm:prSet phldrT="[Text]"/>
      <dgm:spPr/>
      <dgm:t>
        <a:bodyPr/>
        <a:lstStyle/>
        <a:p>
          <a:r>
            <a:rPr lang="en-US" dirty="0"/>
            <a:t>CareQuest Institute for Oral Health</a:t>
          </a:r>
        </a:p>
      </dgm:t>
    </dgm:pt>
    <dgm:pt modelId="{EC470ED8-A12C-4EF5-BD3C-FC6F3645F4CD}" type="parTrans" cxnId="{39C3F582-0DAF-41B3-BC88-DE7F5991CB63}">
      <dgm:prSet/>
      <dgm:spPr/>
      <dgm:t>
        <a:bodyPr/>
        <a:lstStyle/>
        <a:p>
          <a:endParaRPr lang="en-US"/>
        </a:p>
      </dgm:t>
    </dgm:pt>
    <dgm:pt modelId="{5EA5928F-120F-4F56-8CA6-92E59E45C701}" type="sibTrans" cxnId="{39C3F582-0DAF-41B3-BC88-DE7F5991CB63}">
      <dgm:prSet/>
      <dgm:spPr/>
      <dgm:t>
        <a:bodyPr/>
        <a:lstStyle/>
        <a:p>
          <a:endParaRPr lang="en-US"/>
        </a:p>
      </dgm:t>
    </dgm:pt>
    <dgm:pt modelId="{9BF26631-F333-4D94-9FA3-0A8ACA40DBE1}">
      <dgm:prSet phldrT="[Text]"/>
      <dgm:spPr/>
      <dgm:t>
        <a:bodyPr/>
        <a:lstStyle/>
        <a:p>
          <a:r>
            <a:rPr lang="en-US" dirty="0"/>
            <a:t>Medical/Dental Clinics</a:t>
          </a:r>
        </a:p>
      </dgm:t>
    </dgm:pt>
    <dgm:pt modelId="{117D9B7B-5A23-4F01-8D5B-3E8400E3C8B9}" type="parTrans" cxnId="{64BB14AC-DD0D-4890-85F5-32C385DAE9F1}">
      <dgm:prSet/>
      <dgm:spPr/>
      <dgm:t>
        <a:bodyPr/>
        <a:lstStyle/>
        <a:p>
          <a:endParaRPr lang="en-US"/>
        </a:p>
      </dgm:t>
    </dgm:pt>
    <dgm:pt modelId="{4B9F3438-40F6-4392-8487-C78B4B56DA79}" type="sibTrans" cxnId="{64BB14AC-DD0D-4890-85F5-32C385DAE9F1}">
      <dgm:prSet/>
      <dgm:spPr/>
      <dgm:t>
        <a:bodyPr/>
        <a:lstStyle/>
        <a:p>
          <a:endParaRPr lang="en-US"/>
        </a:p>
      </dgm:t>
    </dgm:pt>
    <dgm:pt modelId="{FCF460DB-6E04-4FCD-87BE-0EC62900C1AD}">
      <dgm:prSet phldrT="[Text]"/>
      <dgm:spPr>
        <a:solidFill>
          <a:schemeClr val="accent6"/>
        </a:solidFill>
      </dgm:spPr>
      <dgm:t>
        <a:bodyPr/>
        <a:lstStyle/>
        <a:p>
          <a:r>
            <a:rPr lang="en-US" dirty="0"/>
            <a:t>Patients</a:t>
          </a:r>
        </a:p>
      </dgm:t>
    </dgm:pt>
    <dgm:pt modelId="{3DA89CA8-CF5E-4E7E-81B4-E85BDBBBD179}" type="parTrans" cxnId="{210FD783-8853-4CA9-ADE3-17072FC8D4F2}">
      <dgm:prSet/>
      <dgm:spPr/>
      <dgm:t>
        <a:bodyPr/>
        <a:lstStyle/>
        <a:p>
          <a:endParaRPr lang="en-US"/>
        </a:p>
      </dgm:t>
    </dgm:pt>
    <dgm:pt modelId="{0CB3D933-9EA9-487D-AC6E-577377148745}" type="sibTrans" cxnId="{210FD783-8853-4CA9-ADE3-17072FC8D4F2}">
      <dgm:prSet/>
      <dgm:spPr/>
      <dgm:t>
        <a:bodyPr/>
        <a:lstStyle/>
        <a:p>
          <a:endParaRPr lang="en-US"/>
        </a:p>
      </dgm:t>
    </dgm:pt>
    <dgm:pt modelId="{40515AC0-834F-484A-9751-6EB8A87F2017}">
      <dgm:prSet phldrT="[Text]"/>
      <dgm:spPr/>
      <dgm:t>
        <a:bodyPr/>
        <a:lstStyle/>
        <a:p>
          <a:r>
            <a:rPr lang="en-US" dirty="0"/>
            <a:t>Control Clinics</a:t>
          </a:r>
        </a:p>
      </dgm:t>
    </dgm:pt>
    <dgm:pt modelId="{BF44C2C4-9412-4ED0-BBC2-B3842B8FEF9E}" type="parTrans" cxnId="{6CAC8192-70C6-438C-924B-78217E4696D0}">
      <dgm:prSet/>
      <dgm:spPr/>
      <dgm:t>
        <a:bodyPr/>
        <a:lstStyle/>
        <a:p>
          <a:endParaRPr lang="en-US"/>
        </a:p>
      </dgm:t>
    </dgm:pt>
    <dgm:pt modelId="{D1D0C297-589A-4BE3-B92C-9C376ED68D5D}" type="sibTrans" cxnId="{6CAC8192-70C6-438C-924B-78217E4696D0}">
      <dgm:prSet/>
      <dgm:spPr/>
      <dgm:t>
        <a:bodyPr/>
        <a:lstStyle/>
        <a:p>
          <a:endParaRPr lang="en-US"/>
        </a:p>
      </dgm:t>
    </dgm:pt>
    <dgm:pt modelId="{A433B9C8-F1F2-4C87-ACE7-F04E72B51309}">
      <dgm:prSet phldrT="[Text]"/>
      <dgm:spPr/>
      <dgm:t>
        <a:bodyPr/>
        <a:lstStyle/>
        <a:p>
          <a:r>
            <a:rPr lang="en-US" dirty="0"/>
            <a:t>Community Partners</a:t>
          </a:r>
        </a:p>
      </dgm:t>
    </dgm:pt>
    <dgm:pt modelId="{EFA99B03-CA55-443B-8E87-C00E64FC5A23}" type="sibTrans" cxnId="{B7971BCD-E5B3-47B8-8FCA-72E719D0C4F7}">
      <dgm:prSet/>
      <dgm:spPr/>
      <dgm:t>
        <a:bodyPr/>
        <a:lstStyle/>
        <a:p>
          <a:endParaRPr lang="en-US"/>
        </a:p>
      </dgm:t>
    </dgm:pt>
    <dgm:pt modelId="{04C2F9C5-6DD0-4FFA-A375-5C668128C494}" type="parTrans" cxnId="{B7971BCD-E5B3-47B8-8FCA-72E719D0C4F7}">
      <dgm:prSet/>
      <dgm:spPr/>
      <dgm:t>
        <a:bodyPr/>
        <a:lstStyle/>
        <a:p>
          <a:endParaRPr lang="en-US"/>
        </a:p>
      </dgm:t>
    </dgm:pt>
    <dgm:pt modelId="{BE1578C4-0287-4092-A6C1-DF4EA59B17C7}" type="pres">
      <dgm:prSet presAssocID="{D60A1B9D-2CDF-4371-8CC5-3503D42C53BF}" presName="diagram" presStyleCnt="0">
        <dgm:presLayoutVars>
          <dgm:dir/>
          <dgm:resizeHandles val="exact"/>
        </dgm:presLayoutVars>
      </dgm:prSet>
      <dgm:spPr/>
    </dgm:pt>
    <dgm:pt modelId="{EB60A5F6-F658-46FC-8E6C-92F34682E679}" type="pres">
      <dgm:prSet presAssocID="{A433B9C8-F1F2-4C87-ACE7-F04E72B51309}" presName="node" presStyleLbl="node1" presStyleIdx="0" presStyleCnt="5">
        <dgm:presLayoutVars>
          <dgm:bulletEnabled val="1"/>
        </dgm:presLayoutVars>
      </dgm:prSet>
      <dgm:spPr/>
    </dgm:pt>
    <dgm:pt modelId="{D493E554-467F-4BEA-9825-E84D173B57B6}" type="pres">
      <dgm:prSet presAssocID="{EFA99B03-CA55-443B-8E87-C00E64FC5A23}" presName="sibTrans" presStyleCnt="0"/>
      <dgm:spPr/>
    </dgm:pt>
    <dgm:pt modelId="{D52A9D44-D973-4DA3-A0AE-04C02F382C0B}" type="pres">
      <dgm:prSet presAssocID="{792A0FD8-93B8-488D-8E39-ECC5A0880FA8}" presName="node" presStyleLbl="node1" presStyleIdx="1" presStyleCnt="5">
        <dgm:presLayoutVars>
          <dgm:bulletEnabled val="1"/>
        </dgm:presLayoutVars>
      </dgm:prSet>
      <dgm:spPr/>
    </dgm:pt>
    <dgm:pt modelId="{51B26099-A9B8-4A1C-98D8-A6DB2EEEC1FF}" type="pres">
      <dgm:prSet presAssocID="{5EA5928F-120F-4F56-8CA6-92E59E45C701}" presName="sibTrans" presStyleCnt="0"/>
      <dgm:spPr/>
    </dgm:pt>
    <dgm:pt modelId="{679DD34F-AB1C-4BEA-B747-E7D9FB4A32EA}" type="pres">
      <dgm:prSet presAssocID="{9BF26631-F333-4D94-9FA3-0A8ACA40DBE1}" presName="node" presStyleLbl="node1" presStyleIdx="2" presStyleCnt="5">
        <dgm:presLayoutVars>
          <dgm:bulletEnabled val="1"/>
        </dgm:presLayoutVars>
      </dgm:prSet>
      <dgm:spPr/>
    </dgm:pt>
    <dgm:pt modelId="{011F5E0A-0104-413F-BB81-4138ABA897D4}" type="pres">
      <dgm:prSet presAssocID="{4B9F3438-40F6-4392-8487-C78B4B56DA79}" presName="sibTrans" presStyleCnt="0"/>
      <dgm:spPr/>
    </dgm:pt>
    <dgm:pt modelId="{19446D47-82AA-4175-A627-0E67059DD1E7}" type="pres">
      <dgm:prSet presAssocID="{FCF460DB-6E04-4FCD-87BE-0EC62900C1AD}" presName="node" presStyleLbl="node1" presStyleIdx="3" presStyleCnt="5">
        <dgm:presLayoutVars>
          <dgm:bulletEnabled val="1"/>
        </dgm:presLayoutVars>
      </dgm:prSet>
      <dgm:spPr/>
    </dgm:pt>
    <dgm:pt modelId="{DE0467D1-CD6D-4582-A1B1-04512A280EBF}" type="pres">
      <dgm:prSet presAssocID="{0CB3D933-9EA9-487D-AC6E-577377148745}" presName="sibTrans" presStyleCnt="0"/>
      <dgm:spPr/>
    </dgm:pt>
    <dgm:pt modelId="{9BBE7A44-1415-4C49-83FF-3B583741B6B5}" type="pres">
      <dgm:prSet presAssocID="{40515AC0-834F-484A-9751-6EB8A87F2017}" presName="node" presStyleLbl="node1" presStyleIdx="4" presStyleCnt="5">
        <dgm:presLayoutVars>
          <dgm:bulletEnabled val="1"/>
        </dgm:presLayoutVars>
      </dgm:prSet>
      <dgm:spPr/>
    </dgm:pt>
  </dgm:ptLst>
  <dgm:cxnLst>
    <dgm:cxn modelId="{413F1017-119F-4A4C-8705-83BBE781F177}" type="presOf" srcId="{40515AC0-834F-484A-9751-6EB8A87F2017}" destId="{9BBE7A44-1415-4C49-83FF-3B583741B6B5}" srcOrd="0" destOrd="0" presId="urn:microsoft.com/office/officeart/2005/8/layout/default"/>
    <dgm:cxn modelId="{664D9E25-1210-40E0-BF14-8913559671AA}" type="presOf" srcId="{FCF460DB-6E04-4FCD-87BE-0EC62900C1AD}" destId="{19446D47-82AA-4175-A627-0E67059DD1E7}" srcOrd="0" destOrd="0" presId="urn:microsoft.com/office/officeart/2005/8/layout/default"/>
    <dgm:cxn modelId="{39C3F582-0DAF-41B3-BC88-DE7F5991CB63}" srcId="{D60A1B9D-2CDF-4371-8CC5-3503D42C53BF}" destId="{792A0FD8-93B8-488D-8E39-ECC5A0880FA8}" srcOrd="1" destOrd="0" parTransId="{EC470ED8-A12C-4EF5-BD3C-FC6F3645F4CD}" sibTransId="{5EA5928F-120F-4F56-8CA6-92E59E45C701}"/>
    <dgm:cxn modelId="{210FD783-8853-4CA9-ADE3-17072FC8D4F2}" srcId="{D60A1B9D-2CDF-4371-8CC5-3503D42C53BF}" destId="{FCF460DB-6E04-4FCD-87BE-0EC62900C1AD}" srcOrd="3" destOrd="0" parTransId="{3DA89CA8-CF5E-4E7E-81B4-E85BDBBBD179}" sibTransId="{0CB3D933-9EA9-487D-AC6E-577377148745}"/>
    <dgm:cxn modelId="{6CAC8192-70C6-438C-924B-78217E4696D0}" srcId="{D60A1B9D-2CDF-4371-8CC5-3503D42C53BF}" destId="{40515AC0-834F-484A-9751-6EB8A87F2017}" srcOrd="4" destOrd="0" parTransId="{BF44C2C4-9412-4ED0-BBC2-B3842B8FEF9E}" sibTransId="{D1D0C297-589A-4BE3-B92C-9C376ED68D5D}"/>
    <dgm:cxn modelId="{CD0706A5-B19F-43EA-BD75-49C2EE116C3D}" type="presOf" srcId="{9BF26631-F333-4D94-9FA3-0A8ACA40DBE1}" destId="{679DD34F-AB1C-4BEA-B747-E7D9FB4A32EA}" srcOrd="0" destOrd="0" presId="urn:microsoft.com/office/officeart/2005/8/layout/default"/>
    <dgm:cxn modelId="{2D8B08AB-24A1-40B1-8B40-F8EEA577C683}" type="presOf" srcId="{792A0FD8-93B8-488D-8E39-ECC5A0880FA8}" destId="{D52A9D44-D973-4DA3-A0AE-04C02F382C0B}" srcOrd="0" destOrd="0" presId="urn:microsoft.com/office/officeart/2005/8/layout/default"/>
    <dgm:cxn modelId="{64BB14AC-DD0D-4890-85F5-32C385DAE9F1}" srcId="{D60A1B9D-2CDF-4371-8CC5-3503D42C53BF}" destId="{9BF26631-F333-4D94-9FA3-0A8ACA40DBE1}" srcOrd="2" destOrd="0" parTransId="{117D9B7B-5A23-4F01-8D5B-3E8400E3C8B9}" sibTransId="{4B9F3438-40F6-4392-8487-C78B4B56DA79}"/>
    <dgm:cxn modelId="{B7971BCD-E5B3-47B8-8FCA-72E719D0C4F7}" srcId="{D60A1B9D-2CDF-4371-8CC5-3503D42C53BF}" destId="{A433B9C8-F1F2-4C87-ACE7-F04E72B51309}" srcOrd="0" destOrd="0" parTransId="{04C2F9C5-6DD0-4FFA-A375-5C668128C494}" sibTransId="{EFA99B03-CA55-443B-8E87-C00E64FC5A23}"/>
    <dgm:cxn modelId="{A30D6CED-137B-49C8-9650-167428C580DB}" type="presOf" srcId="{D60A1B9D-2CDF-4371-8CC5-3503D42C53BF}" destId="{BE1578C4-0287-4092-A6C1-DF4EA59B17C7}" srcOrd="0" destOrd="0" presId="urn:microsoft.com/office/officeart/2005/8/layout/default"/>
    <dgm:cxn modelId="{565978F8-79ED-4122-A3D2-C5C546F7C7FF}" type="presOf" srcId="{A433B9C8-F1F2-4C87-ACE7-F04E72B51309}" destId="{EB60A5F6-F658-46FC-8E6C-92F34682E679}" srcOrd="0" destOrd="0" presId="urn:microsoft.com/office/officeart/2005/8/layout/default"/>
    <dgm:cxn modelId="{95925EC3-2AB8-4DF5-8AA9-580BE013540A}" type="presParOf" srcId="{BE1578C4-0287-4092-A6C1-DF4EA59B17C7}" destId="{EB60A5F6-F658-46FC-8E6C-92F34682E679}" srcOrd="0" destOrd="0" presId="urn:microsoft.com/office/officeart/2005/8/layout/default"/>
    <dgm:cxn modelId="{98B08466-4A74-49D9-ACFE-1FE12B58F231}" type="presParOf" srcId="{BE1578C4-0287-4092-A6C1-DF4EA59B17C7}" destId="{D493E554-467F-4BEA-9825-E84D173B57B6}" srcOrd="1" destOrd="0" presId="urn:microsoft.com/office/officeart/2005/8/layout/default"/>
    <dgm:cxn modelId="{3C953F37-0DC3-4059-BD09-1635C8CB0A6E}" type="presParOf" srcId="{BE1578C4-0287-4092-A6C1-DF4EA59B17C7}" destId="{D52A9D44-D973-4DA3-A0AE-04C02F382C0B}" srcOrd="2" destOrd="0" presId="urn:microsoft.com/office/officeart/2005/8/layout/default"/>
    <dgm:cxn modelId="{14C6AE12-D874-4857-8302-2E0F7B364699}" type="presParOf" srcId="{BE1578C4-0287-4092-A6C1-DF4EA59B17C7}" destId="{51B26099-A9B8-4A1C-98D8-A6DB2EEEC1FF}" srcOrd="3" destOrd="0" presId="urn:microsoft.com/office/officeart/2005/8/layout/default"/>
    <dgm:cxn modelId="{175208CD-E7C3-41AD-968F-A7548E17C110}" type="presParOf" srcId="{BE1578C4-0287-4092-A6C1-DF4EA59B17C7}" destId="{679DD34F-AB1C-4BEA-B747-E7D9FB4A32EA}" srcOrd="4" destOrd="0" presId="urn:microsoft.com/office/officeart/2005/8/layout/default"/>
    <dgm:cxn modelId="{8186CDB4-2F33-4101-AF1B-08732D8A44BB}" type="presParOf" srcId="{BE1578C4-0287-4092-A6C1-DF4EA59B17C7}" destId="{011F5E0A-0104-413F-BB81-4138ABA897D4}" srcOrd="5" destOrd="0" presId="urn:microsoft.com/office/officeart/2005/8/layout/default"/>
    <dgm:cxn modelId="{16A0CC0A-F7DA-4783-885D-06706D942B7A}" type="presParOf" srcId="{BE1578C4-0287-4092-A6C1-DF4EA59B17C7}" destId="{19446D47-82AA-4175-A627-0E67059DD1E7}" srcOrd="6" destOrd="0" presId="urn:microsoft.com/office/officeart/2005/8/layout/default"/>
    <dgm:cxn modelId="{EA47BD09-CA4B-4FCC-A349-F9369AD7EE1B}" type="presParOf" srcId="{BE1578C4-0287-4092-A6C1-DF4EA59B17C7}" destId="{DE0467D1-CD6D-4582-A1B1-04512A280EBF}" srcOrd="7" destOrd="0" presId="urn:microsoft.com/office/officeart/2005/8/layout/default"/>
    <dgm:cxn modelId="{5C2FC341-7E30-46FA-9216-877DFFDD210F}" type="presParOf" srcId="{BE1578C4-0287-4092-A6C1-DF4EA59B17C7}" destId="{9BBE7A44-1415-4C49-83FF-3B583741B6B5}"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78E54-6CE0-488B-BD9D-D8BFC025EB5F}">
      <dsp:nvSpPr>
        <dsp:cNvPr id="0" name=""/>
        <dsp:cNvSpPr/>
      </dsp:nvSpPr>
      <dsp:spPr>
        <a:xfrm>
          <a:off x="4594453" y="97475"/>
          <a:ext cx="1533506" cy="153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Oral Health Assessments and Services</a:t>
          </a:r>
        </a:p>
      </dsp:txBody>
      <dsp:txXfrm>
        <a:off x="4594453" y="97475"/>
        <a:ext cx="1533506" cy="1533506"/>
      </dsp:txXfrm>
    </dsp:sp>
    <dsp:sp modelId="{2AC4E147-0AC0-45DB-82F7-66E6ACB1D5AC}">
      <dsp:nvSpPr>
        <dsp:cNvPr id="0" name=""/>
        <dsp:cNvSpPr/>
      </dsp:nvSpPr>
      <dsp:spPr>
        <a:xfrm>
          <a:off x="1890189" y="325"/>
          <a:ext cx="4334920" cy="4334920"/>
        </a:xfrm>
        <a:prstGeom prst="circularArrow">
          <a:avLst>
            <a:gd name="adj1" fmla="val 6898"/>
            <a:gd name="adj2" fmla="val 465050"/>
            <a:gd name="adj3" fmla="val 550688"/>
            <a:gd name="adj4" fmla="val 20584262"/>
            <a:gd name="adj5" fmla="val 8048"/>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A3AC406-EC24-40AE-AA2C-319760DEBB77}">
      <dsp:nvSpPr>
        <dsp:cNvPr id="0" name=""/>
        <dsp:cNvSpPr/>
      </dsp:nvSpPr>
      <dsp:spPr>
        <a:xfrm>
          <a:off x="4594453" y="2704588"/>
          <a:ext cx="1533506" cy="153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Dental Referral</a:t>
          </a:r>
        </a:p>
      </dsp:txBody>
      <dsp:txXfrm>
        <a:off x="4594453" y="2704588"/>
        <a:ext cx="1533506" cy="1533506"/>
      </dsp:txXfrm>
    </dsp:sp>
    <dsp:sp modelId="{A29FDA2D-4A1E-43F4-9D8F-16E478897964}">
      <dsp:nvSpPr>
        <dsp:cNvPr id="0" name=""/>
        <dsp:cNvSpPr/>
      </dsp:nvSpPr>
      <dsp:spPr>
        <a:xfrm>
          <a:off x="1890189" y="325"/>
          <a:ext cx="4334920" cy="4334920"/>
        </a:xfrm>
        <a:prstGeom prst="circularArrow">
          <a:avLst>
            <a:gd name="adj1" fmla="val 6898"/>
            <a:gd name="adj2" fmla="val 465050"/>
            <a:gd name="adj3" fmla="val 5950688"/>
            <a:gd name="adj4" fmla="val 4384262"/>
            <a:gd name="adj5" fmla="val 8048"/>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D7A9019-3D3B-4D67-8D79-94083EA6D29A}">
      <dsp:nvSpPr>
        <dsp:cNvPr id="0" name=""/>
        <dsp:cNvSpPr/>
      </dsp:nvSpPr>
      <dsp:spPr>
        <a:xfrm>
          <a:off x="1987340" y="2704588"/>
          <a:ext cx="1533506" cy="153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Dental Care</a:t>
          </a:r>
        </a:p>
      </dsp:txBody>
      <dsp:txXfrm>
        <a:off x="1987340" y="2704588"/>
        <a:ext cx="1533506" cy="1533506"/>
      </dsp:txXfrm>
    </dsp:sp>
    <dsp:sp modelId="{6F43ECED-455E-43E5-82F2-D9D7428DA93B}">
      <dsp:nvSpPr>
        <dsp:cNvPr id="0" name=""/>
        <dsp:cNvSpPr/>
      </dsp:nvSpPr>
      <dsp:spPr>
        <a:xfrm>
          <a:off x="1890189" y="325"/>
          <a:ext cx="4334920" cy="4334920"/>
        </a:xfrm>
        <a:prstGeom prst="circularArrow">
          <a:avLst>
            <a:gd name="adj1" fmla="val 6898"/>
            <a:gd name="adj2" fmla="val 465050"/>
            <a:gd name="adj3" fmla="val 11350688"/>
            <a:gd name="adj4" fmla="val 9784262"/>
            <a:gd name="adj5" fmla="val 8048"/>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35243B1-D993-4618-B414-E5DD32A1734F}">
      <dsp:nvSpPr>
        <dsp:cNvPr id="0" name=""/>
        <dsp:cNvSpPr/>
      </dsp:nvSpPr>
      <dsp:spPr>
        <a:xfrm>
          <a:off x="1987340" y="97475"/>
          <a:ext cx="1533506" cy="153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Medical Setting</a:t>
          </a:r>
        </a:p>
      </dsp:txBody>
      <dsp:txXfrm>
        <a:off x="1987340" y="97475"/>
        <a:ext cx="1533506" cy="1533506"/>
      </dsp:txXfrm>
    </dsp:sp>
    <dsp:sp modelId="{AA7A547D-1301-4A58-8702-20EFBB67CFD7}">
      <dsp:nvSpPr>
        <dsp:cNvPr id="0" name=""/>
        <dsp:cNvSpPr/>
      </dsp:nvSpPr>
      <dsp:spPr>
        <a:xfrm>
          <a:off x="1890189" y="325"/>
          <a:ext cx="4334920" cy="4334920"/>
        </a:xfrm>
        <a:prstGeom prst="circularArrow">
          <a:avLst>
            <a:gd name="adj1" fmla="val 6898"/>
            <a:gd name="adj2" fmla="val 465050"/>
            <a:gd name="adj3" fmla="val 16750688"/>
            <a:gd name="adj4" fmla="val 15184262"/>
            <a:gd name="adj5" fmla="val 8048"/>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AF793-27B7-49F9-B691-9C8390322748}">
      <dsp:nvSpPr>
        <dsp:cNvPr id="0" name=""/>
        <dsp:cNvSpPr/>
      </dsp:nvSpPr>
      <dsp:spPr>
        <a:xfrm>
          <a:off x="524269" y="0"/>
          <a:ext cx="5941722" cy="21343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42268-FF6C-4ACB-B25A-BF5005286624}">
      <dsp:nvSpPr>
        <dsp:cNvPr id="0" name=""/>
        <dsp:cNvSpPr/>
      </dsp:nvSpPr>
      <dsp:spPr>
        <a:xfrm>
          <a:off x="1493" y="640297"/>
          <a:ext cx="2238641" cy="853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Baseline Data</a:t>
          </a:r>
        </a:p>
      </dsp:txBody>
      <dsp:txXfrm>
        <a:off x="43169" y="681973"/>
        <a:ext cx="2155289" cy="770378"/>
      </dsp:txXfrm>
    </dsp:sp>
    <dsp:sp modelId="{4F35AF8A-2FBB-4054-AF61-58E60904ECE8}">
      <dsp:nvSpPr>
        <dsp:cNvPr id="0" name=""/>
        <dsp:cNvSpPr/>
      </dsp:nvSpPr>
      <dsp:spPr>
        <a:xfrm>
          <a:off x="2375810" y="640297"/>
          <a:ext cx="2238641" cy="853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Intervention</a:t>
          </a:r>
        </a:p>
      </dsp:txBody>
      <dsp:txXfrm>
        <a:off x="2417486" y="681973"/>
        <a:ext cx="2155289" cy="770378"/>
      </dsp:txXfrm>
    </dsp:sp>
    <dsp:sp modelId="{91B99B7B-03D3-4E4E-8C22-EECCEAE77B2F}">
      <dsp:nvSpPr>
        <dsp:cNvPr id="0" name=""/>
        <dsp:cNvSpPr/>
      </dsp:nvSpPr>
      <dsp:spPr>
        <a:xfrm>
          <a:off x="4750127" y="640297"/>
          <a:ext cx="2238641" cy="853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Outcome Data</a:t>
          </a:r>
        </a:p>
      </dsp:txBody>
      <dsp:txXfrm>
        <a:off x="4791803" y="681973"/>
        <a:ext cx="2155289" cy="770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1B36C-7890-403D-A1CD-C4CBCE73B6BE}">
      <dsp:nvSpPr>
        <dsp:cNvPr id="0" name=""/>
        <dsp:cNvSpPr/>
      </dsp:nvSpPr>
      <dsp:spPr>
        <a:xfrm>
          <a:off x="2356" y="458116"/>
          <a:ext cx="1869702" cy="1121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Thrive Analytics</a:t>
          </a:r>
        </a:p>
      </dsp:txBody>
      <dsp:txXfrm>
        <a:off x="2356" y="458116"/>
        <a:ext cx="1869702" cy="1121821"/>
      </dsp:txXfrm>
    </dsp:sp>
    <dsp:sp modelId="{AC99D0EB-D578-4EEE-842A-FE076496B024}">
      <dsp:nvSpPr>
        <dsp:cNvPr id="0" name=""/>
        <dsp:cNvSpPr/>
      </dsp:nvSpPr>
      <dsp:spPr>
        <a:xfrm>
          <a:off x="2059029" y="458116"/>
          <a:ext cx="1869702" cy="1121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County Health Rankings</a:t>
          </a:r>
        </a:p>
      </dsp:txBody>
      <dsp:txXfrm>
        <a:off x="2059029" y="458116"/>
        <a:ext cx="1869702" cy="1121821"/>
      </dsp:txXfrm>
    </dsp:sp>
    <dsp:sp modelId="{66C77F5A-C316-4697-8829-1C55D4EB40E7}">
      <dsp:nvSpPr>
        <dsp:cNvPr id="0" name=""/>
        <dsp:cNvSpPr/>
      </dsp:nvSpPr>
      <dsp:spPr>
        <a:xfrm>
          <a:off x="4115702" y="458116"/>
          <a:ext cx="1869702" cy="1121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Ohio Department of Health</a:t>
          </a:r>
        </a:p>
      </dsp:txBody>
      <dsp:txXfrm>
        <a:off x="4115702" y="458116"/>
        <a:ext cx="1869702" cy="1121821"/>
      </dsp:txXfrm>
    </dsp:sp>
    <dsp:sp modelId="{34E4250F-CFCF-4398-9F09-B70B8AD11FD0}">
      <dsp:nvSpPr>
        <dsp:cNvPr id="0" name=""/>
        <dsp:cNvSpPr/>
      </dsp:nvSpPr>
      <dsp:spPr>
        <a:xfrm>
          <a:off x="6172374" y="458116"/>
          <a:ext cx="1869702" cy="1121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Bureau of Labor Statistics</a:t>
          </a:r>
        </a:p>
      </dsp:txBody>
      <dsp:txXfrm>
        <a:off x="6172374" y="458116"/>
        <a:ext cx="1869702" cy="1121821"/>
      </dsp:txXfrm>
    </dsp:sp>
    <dsp:sp modelId="{E6C61E18-9AD5-4229-A91A-B1D3FC0CD73C}">
      <dsp:nvSpPr>
        <dsp:cNvPr id="0" name=""/>
        <dsp:cNvSpPr/>
      </dsp:nvSpPr>
      <dsp:spPr>
        <a:xfrm>
          <a:off x="1030693" y="1766908"/>
          <a:ext cx="1869702" cy="1121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Illuminology</a:t>
          </a:r>
        </a:p>
      </dsp:txBody>
      <dsp:txXfrm>
        <a:off x="1030693" y="1766908"/>
        <a:ext cx="1869702" cy="1121821"/>
      </dsp:txXfrm>
    </dsp:sp>
    <dsp:sp modelId="{E7F3B76F-3C1D-4786-8F3D-AFC0A2CBB659}">
      <dsp:nvSpPr>
        <dsp:cNvPr id="0" name=""/>
        <dsp:cNvSpPr/>
      </dsp:nvSpPr>
      <dsp:spPr>
        <a:xfrm>
          <a:off x="3087365" y="1766908"/>
          <a:ext cx="1869702" cy="1121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Opportunity Index</a:t>
          </a:r>
        </a:p>
      </dsp:txBody>
      <dsp:txXfrm>
        <a:off x="3087365" y="1766908"/>
        <a:ext cx="1869702" cy="1121821"/>
      </dsp:txXfrm>
    </dsp:sp>
    <dsp:sp modelId="{4F1AE41C-1F55-4A9C-A535-250766FB0023}">
      <dsp:nvSpPr>
        <dsp:cNvPr id="0" name=""/>
        <dsp:cNvSpPr/>
      </dsp:nvSpPr>
      <dsp:spPr>
        <a:xfrm>
          <a:off x="5144038" y="1766908"/>
          <a:ext cx="1869702" cy="1121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Outcomes &amp; Utilization Data</a:t>
          </a:r>
        </a:p>
      </dsp:txBody>
      <dsp:txXfrm>
        <a:off x="5144038" y="1766908"/>
        <a:ext cx="1869702" cy="1121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AFA04-F9B7-4FEE-A0EA-EF403B55325D}">
      <dsp:nvSpPr>
        <dsp:cNvPr id="0" name=""/>
        <dsp:cNvSpPr/>
      </dsp:nvSpPr>
      <dsp:spPr>
        <a:xfrm>
          <a:off x="0" y="396"/>
          <a:ext cx="3725305" cy="9276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131F9-F873-4DD9-BEA7-D9AE6DC3FE04}">
      <dsp:nvSpPr>
        <dsp:cNvPr id="0" name=""/>
        <dsp:cNvSpPr/>
      </dsp:nvSpPr>
      <dsp:spPr>
        <a:xfrm>
          <a:off x="280611" y="209115"/>
          <a:ext cx="510202" cy="5102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AF0B5-0E19-4B1A-B5AA-A7A1305BD53A}">
      <dsp:nvSpPr>
        <dsp:cNvPr id="0" name=""/>
        <dsp:cNvSpPr/>
      </dsp:nvSpPr>
      <dsp:spPr>
        <a:xfrm>
          <a:off x="1071424" y="396"/>
          <a:ext cx="2653880" cy="92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75" tIns="98175" rIns="98175" bIns="98175" numCol="1" spcCol="1270" anchor="ctr" anchorCtr="0">
          <a:noAutofit/>
        </a:bodyPr>
        <a:lstStyle/>
        <a:p>
          <a:pPr marL="0" lvl="0" indent="0" algn="l" defTabSz="977900">
            <a:lnSpc>
              <a:spcPct val="100000"/>
            </a:lnSpc>
            <a:spcBef>
              <a:spcPct val="0"/>
            </a:spcBef>
            <a:spcAft>
              <a:spcPct val="35000"/>
            </a:spcAft>
            <a:buNone/>
          </a:pPr>
          <a:r>
            <a:rPr lang="en-US" sz="2200" kern="1200" dirty="0"/>
            <a:t>NW: Lacks access to dental care</a:t>
          </a:r>
        </a:p>
      </dsp:txBody>
      <dsp:txXfrm>
        <a:off x="1071424" y="396"/>
        <a:ext cx="2653880" cy="927640"/>
      </dsp:txXfrm>
    </dsp:sp>
    <dsp:sp modelId="{7FCFC4FA-5A65-4564-8DF8-5C44C3C68DAB}">
      <dsp:nvSpPr>
        <dsp:cNvPr id="0" name=""/>
        <dsp:cNvSpPr/>
      </dsp:nvSpPr>
      <dsp:spPr>
        <a:xfrm>
          <a:off x="0" y="1159946"/>
          <a:ext cx="3725305" cy="9276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B14627-2E24-44FE-997C-183B755D114E}">
      <dsp:nvSpPr>
        <dsp:cNvPr id="0" name=""/>
        <dsp:cNvSpPr/>
      </dsp:nvSpPr>
      <dsp:spPr>
        <a:xfrm>
          <a:off x="280611" y="1368665"/>
          <a:ext cx="510202" cy="5102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155B2-2DC5-45F1-99DB-FB5BD9C940CC}">
      <dsp:nvSpPr>
        <dsp:cNvPr id="0" name=""/>
        <dsp:cNvSpPr/>
      </dsp:nvSpPr>
      <dsp:spPr>
        <a:xfrm>
          <a:off x="1071424" y="1159946"/>
          <a:ext cx="2653880" cy="92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75" tIns="98175" rIns="98175" bIns="98175" numCol="1" spcCol="1270" anchor="ctr" anchorCtr="0">
          <a:noAutofit/>
        </a:bodyPr>
        <a:lstStyle/>
        <a:p>
          <a:pPr marL="0" lvl="0" indent="0" algn="l" defTabSz="977900">
            <a:lnSpc>
              <a:spcPct val="100000"/>
            </a:lnSpc>
            <a:spcBef>
              <a:spcPct val="0"/>
            </a:spcBef>
            <a:spcAft>
              <a:spcPct val="35000"/>
            </a:spcAft>
            <a:buNone/>
          </a:pPr>
          <a:r>
            <a:rPr lang="en-US" sz="2200" kern="1200" dirty="0"/>
            <a:t>NE: Worst health rankings</a:t>
          </a:r>
        </a:p>
      </dsp:txBody>
      <dsp:txXfrm>
        <a:off x="1071424" y="1159946"/>
        <a:ext cx="2653880" cy="927640"/>
      </dsp:txXfrm>
    </dsp:sp>
    <dsp:sp modelId="{27072BFD-C881-433F-BAFB-428A08243378}">
      <dsp:nvSpPr>
        <dsp:cNvPr id="0" name=""/>
        <dsp:cNvSpPr/>
      </dsp:nvSpPr>
      <dsp:spPr>
        <a:xfrm>
          <a:off x="0" y="2319497"/>
          <a:ext cx="3725305" cy="9276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24916-4972-4943-9BC6-9476094E45C4}">
      <dsp:nvSpPr>
        <dsp:cNvPr id="0" name=""/>
        <dsp:cNvSpPr/>
      </dsp:nvSpPr>
      <dsp:spPr>
        <a:xfrm>
          <a:off x="280611" y="2528216"/>
          <a:ext cx="510202" cy="5102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764EA-094A-46AF-B1E9-5748BA37651B}">
      <dsp:nvSpPr>
        <dsp:cNvPr id="0" name=""/>
        <dsp:cNvSpPr/>
      </dsp:nvSpPr>
      <dsp:spPr>
        <a:xfrm>
          <a:off x="1071424" y="2319497"/>
          <a:ext cx="2653880" cy="92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75" tIns="98175" rIns="98175" bIns="98175" numCol="1" spcCol="1270" anchor="ctr" anchorCtr="0">
          <a:noAutofit/>
        </a:bodyPr>
        <a:lstStyle/>
        <a:p>
          <a:pPr marL="0" lvl="0" indent="0" algn="l" defTabSz="977900">
            <a:lnSpc>
              <a:spcPct val="100000"/>
            </a:lnSpc>
            <a:spcBef>
              <a:spcPct val="0"/>
            </a:spcBef>
            <a:spcAft>
              <a:spcPct val="35000"/>
            </a:spcAft>
            <a:buNone/>
          </a:pPr>
          <a:r>
            <a:rPr lang="en-US" sz="2200" kern="1200" dirty="0"/>
            <a:t>More likely to have proactive visit</a:t>
          </a:r>
        </a:p>
      </dsp:txBody>
      <dsp:txXfrm>
        <a:off x="1071424" y="2319497"/>
        <a:ext cx="2653880" cy="927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F64CF-3D18-4004-B805-F835B7CD8AC3}">
      <dsp:nvSpPr>
        <dsp:cNvPr id="0" name=""/>
        <dsp:cNvSpPr/>
      </dsp:nvSpPr>
      <dsp:spPr>
        <a:xfrm>
          <a:off x="0" y="111756"/>
          <a:ext cx="2283589" cy="13701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Process I </a:t>
          </a:r>
        </a:p>
        <a:p>
          <a:pPr marL="0" lvl="0" indent="0" algn="ctr" defTabSz="889000">
            <a:lnSpc>
              <a:spcPct val="90000"/>
            </a:lnSpc>
            <a:spcBef>
              <a:spcPct val="0"/>
            </a:spcBef>
            <a:spcAft>
              <a:spcPct val="35000"/>
            </a:spcAft>
            <a:buNone/>
          </a:pPr>
          <a:r>
            <a:rPr lang="en-US" sz="2000" kern="1200" dirty="0"/>
            <a:t>(Before Implementation) </a:t>
          </a:r>
        </a:p>
      </dsp:txBody>
      <dsp:txXfrm>
        <a:off x="0" y="111756"/>
        <a:ext cx="2283589" cy="1370154"/>
      </dsp:txXfrm>
    </dsp:sp>
    <dsp:sp modelId="{0E0033BC-00B1-4F8C-B3C4-757AC0C0FBBC}">
      <dsp:nvSpPr>
        <dsp:cNvPr id="0" name=""/>
        <dsp:cNvSpPr/>
      </dsp:nvSpPr>
      <dsp:spPr>
        <a:xfrm>
          <a:off x="2511949" y="111756"/>
          <a:ext cx="2283589" cy="13701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Process II </a:t>
          </a:r>
        </a:p>
        <a:p>
          <a:pPr marL="0" lvl="0" indent="0" algn="ctr" defTabSz="889000">
            <a:lnSpc>
              <a:spcPct val="90000"/>
            </a:lnSpc>
            <a:spcBef>
              <a:spcPct val="0"/>
            </a:spcBef>
            <a:spcAft>
              <a:spcPct val="35000"/>
            </a:spcAft>
            <a:buNone/>
          </a:pPr>
          <a:r>
            <a:rPr lang="en-US" sz="2000" kern="1200" dirty="0"/>
            <a:t>(After Learning and Implementation) </a:t>
          </a:r>
        </a:p>
      </dsp:txBody>
      <dsp:txXfrm>
        <a:off x="2511949" y="111756"/>
        <a:ext cx="2283589" cy="1370154"/>
      </dsp:txXfrm>
    </dsp:sp>
    <dsp:sp modelId="{4FD8C029-27A8-48A3-B453-E1113051278C}">
      <dsp:nvSpPr>
        <dsp:cNvPr id="0" name=""/>
        <dsp:cNvSpPr/>
      </dsp:nvSpPr>
      <dsp:spPr>
        <a:xfrm>
          <a:off x="5023897" y="111756"/>
          <a:ext cx="2283589" cy="13701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Outcome </a:t>
          </a:r>
        </a:p>
        <a:p>
          <a:pPr marL="0" lvl="0" indent="0" algn="ctr" defTabSz="889000">
            <a:lnSpc>
              <a:spcPct val="90000"/>
            </a:lnSpc>
            <a:spcBef>
              <a:spcPct val="0"/>
            </a:spcBef>
            <a:spcAft>
              <a:spcPct val="35000"/>
            </a:spcAft>
            <a:buNone/>
          </a:pPr>
          <a:r>
            <a:rPr lang="en-US" sz="2000" kern="1200" dirty="0"/>
            <a:t>(Long-term change after program ended)</a:t>
          </a:r>
        </a:p>
      </dsp:txBody>
      <dsp:txXfrm>
        <a:off x="5023897" y="111756"/>
        <a:ext cx="2283589" cy="1370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0A5F6-F658-46FC-8E6C-92F34682E679}">
      <dsp:nvSpPr>
        <dsp:cNvPr id="0" name=""/>
        <dsp:cNvSpPr/>
      </dsp:nvSpPr>
      <dsp:spPr>
        <a:xfrm>
          <a:off x="744453" y="178"/>
          <a:ext cx="1812335" cy="10874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Community Partners</a:t>
          </a:r>
        </a:p>
      </dsp:txBody>
      <dsp:txXfrm>
        <a:off x="744453" y="178"/>
        <a:ext cx="1812335" cy="1087401"/>
      </dsp:txXfrm>
    </dsp:sp>
    <dsp:sp modelId="{D52A9D44-D973-4DA3-A0AE-04C02F382C0B}">
      <dsp:nvSpPr>
        <dsp:cNvPr id="0" name=""/>
        <dsp:cNvSpPr/>
      </dsp:nvSpPr>
      <dsp:spPr>
        <a:xfrm>
          <a:off x="2738022" y="178"/>
          <a:ext cx="1812335" cy="108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CareQuest Institute for Oral Health</a:t>
          </a:r>
        </a:p>
      </dsp:txBody>
      <dsp:txXfrm>
        <a:off x="2738022" y="178"/>
        <a:ext cx="1812335" cy="1087401"/>
      </dsp:txXfrm>
    </dsp:sp>
    <dsp:sp modelId="{679DD34F-AB1C-4BEA-B747-E7D9FB4A32EA}">
      <dsp:nvSpPr>
        <dsp:cNvPr id="0" name=""/>
        <dsp:cNvSpPr/>
      </dsp:nvSpPr>
      <dsp:spPr>
        <a:xfrm>
          <a:off x="1741238" y="1268813"/>
          <a:ext cx="1812335" cy="108740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Medical/Dental Clinics</a:t>
          </a:r>
        </a:p>
      </dsp:txBody>
      <dsp:txXfrm>
        <a:off x="1741238" y="1268813"/>
        <a:ext cx="1812335" cy="1087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0A5F6-F658-46FC-8E6C-92F34682E679}">
      <dsp:nvSpPr>
        <dsp:cNvPr id="0" name=""/>
        <dsp:cNvSpPr/>
      </dsp:nvSpPr>
      <dsp:spPr>
        <a:xfrm>
          <a:off x="311479" y="607"/>
          <a:ext cx="1177589" cy="7065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Community Partners</a:t>
          </a:r>
        </a:p>
      </dsp:txBody>
      <dsp:txXfrm>
        <a:off x="311479" y="607"/>
        <a:ext cx="1177589" cy="706553"/>
      </dsp:txXfrm>
    </dsp:sp>
    <dsp:sp modelId="{D52A9D44-D973-4DA3-A0AE-04C02F382C0B}">
      <dsp:nvSpPr>
        <dsp:cNvPr id="0" name=""/>
        <dsp:cNvSpPr/>
      </dsp:nvSpPr>
      <dsp:spPr>
        <a:xfrm>
          <a:off x="1606827" y="607"/>
          <a:ext cx="1177589" cy="70655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CareQuest Institute for Oral Health</a:t>
          </a:r>
        </a:p>
      </dsp:txBody>
      <dsp:txXfrm>
        <a:off x="1606827" y="607"/>
        <a:ext cx="1177589" cy="706553"/>
      </dsp:txXfrm>
    </dsp:sp>
    <dsp:sp modelId="{679DD34F-AB1C-4BEA-B747-E7D9FB4A32EA}">
      <dsp:nvSpPr>
        <dsp:cNvPr id="0" name=""/>
        <dsp:cNvSpPr/>
      </dsp:nvSpPr>
      <dsp:spPr>
        <a:xfrm>
          <a:off x="311479" y="824920"/>
          <a:ext cx="1177589" cy="7065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Medical/Dental Clinics</a:t>
          </a:r>
        </a:p>
      </dsp:txBody>
      <dsp:txXfrm>
        <a:off x="311479" y="824920"/>
        <a:ext cx="1177589" cy="706553"/>
      </dsp:txXfrm>
    </dsp:sp>
    <dsp:sp modelId="{19446D47-82AA-4175-A627-0E67059DD1E7}">
      <dsp:nvSpPr>
        <dsp:cNvPr id="0" name=""/>
        <dsp:cNvSpPr/>
      </dsp:nvSpPr>
      <dsp:spPr>
        <a:xfrm>
          <a:off x="1606827" y="824920"/>
          <a:ext cx="1177589" cy="706553"/>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Patients</a:t>
          </a:r>
        </a:p>
      </dsp:txBody>
      <dsp:txXfrm>
        <a:off x="1606827" y="824920"/>
        <a:ext cx="1177589" cy="706553"/>
      </dsp:txXfrm>
    </dsp:sp>
    <dsp:sp modelId="{9BBE7A44-1415-4C49-83FF-3B583741B6B5}">
      <dsp:nvSpPr>
        <dsp:cNvPr id="0" name=""/>
        <dsp:cNvSpPr/>
      </dsp:nvSpPr>
      <dsp:spPr>
        <a:xfrm>
          <a:off x="959153" y="1649232"/>
          <a:ext cx="1177589" cy="7065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Control Clinics</a:t>
          </a:r>
        </a:p>
      </dsp:txBody>
      <dsp:txXfrm>
        <a:off x="959153" y="1649232"/>
        <a:ext cx="1177589" cy="70655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1AD438-FB36-4633-9E8C-A0B4FFEFA5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EA9207-695B-43D7-97F1-FDF3B14360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89225-B483-441F-A8CA-C57CAB8B42FA}" type="datetimeFigureOut">
              <a:rPr lang="en-US" smtClean="0"/>
              <a:t>11/5/2022</a:t>
            </a:fld>
            <a:endParaRPr lang="en-US"/>
          </a:p>
        </p:txBody>
      </p:sp>
      <p:sp>
        <p:nvSpPr>
          <p:cNvPr id="4" name="Footer Placeholder 3">
            <a:extLst>
              <a:ext uri="{FF2B5EF4-FFF2-40B4-BE49-F238E27FC236}">
                <a16:creationId xmlns:a16="http://schemas.microsoft.com/office/drawing/2014/main" id="{1EDFAF97-F5B5-4514-8679-AFECFC1D8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C9F6F4-5B18-4EB6-9B78-9CEC598BEE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C509F6-DED2-4104-BDEE-FF7958BC2CAD}" type="slidenum">
              <a:rPr lang="en-US" smtClean="0"/>
              <a:t>‹#›</a:t>
            </a:fld>
            <a:endParaRPr lang="en-US"/>
          </a:p>
        </p:txBody>
      </p:sp>
    </p:spTree>
    <p:extLst>
      <p:ext uri="{BB962C8B-B14F-4D97-AF65-F5344CB8AC3E}">
        <p14:creationId xmlns:p14="http://schemas.microsoft.com/office/powerpoint/2010/main" val="3150651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FA5A0-695B-D34E-8D40-B720B47A54DD}" type="datetimeFigureOut">
              <a:rPr lang="en-US" smtClean="0"/>
              <a:t>11/5/2022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10BA5-E037-324B-A239-07AF460C56E8}" type="slidenum">
              <a:rPr lang="en-US" smtClean="0"/>
              <a:t>‹#›</a:t>
            </a:fld>
            <a:endParaRPr lang="en-US"/>
          </a:p>
        </p:txBody>
      </p:sp>
    </p:spTree>
    <p:extLst>
      <p:ext uri="{BB962C8B-B14F-4D97-AF65-F5344CB8AC3E}">
        <p14:creationId xmlns:p14="http://schemas.microsoft.com/office/powerpoint/2010/main" val="367483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r>
              <a:rPr lang="en-US" dirty="0" err="1"/>
              <a:t>Dr.Tranby</a:t>
            </a:r>
            <a:r>
              <a:rPr lang="en-US" dirty="0"/>
              <a:t>. Hello and welcome. </a:t>
            </a:r>
          </a:p>
        </p:txBody>
      </p:sp>
      <p:sp>
        <p:nvSpPr>
          <p:cNvPr id="4" name="Slide Number Placeholder 3"/>
          <p:cNvSpPr>
            <a:spLocks noGrp="1"/>
          </p:cNvSpPr>
          <p:nvPr>
            <p:ph type="sldNum" sz="quarter" idx="5"/>
          </p:nvPr>
        </p:nvSpPr>
        <p:spPr/>
        <p:txBody>
          <a:bodyPr/>
          <a:lstStyle/>
          <a:p>
            <a:fld id="{EA410BA5-E037-324B-A239-07AF460C56E8}" type="slidenum">
              <a:rPr lang="en-US" smtClean="0"/>
              <a:t>1</a:t>
            </a:fld>
            <a:endParaRPr lang="en-US"/>
          </a:p>
        </p:txBody>
      </p:sp>
    </p:spTree>
    <p:extLst>
      <p:ext uri="{BB962C8B-B14F-4D97-AF65-F5344CB8AC3E}">
        <p14:creationId xmlns:p14="http://schemas.microsoft.com/office/powerpoint/2010/main" val="21759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12121"/>
              </a:solidFill>
              <a:effectLst/>
              <a:latin typeface="BlinkMacSystemFont"/>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developing a community-based health program, patient experience is a crucial part of determining the needs of a community. Before creating the MORE Care program, then customizing for each community, consumer needs, culture, and experiences were taken into consideration.  </a:t>
            </a:r>
          </a:p>
          <a:p>
            <a:endParaRPr lang="en-US" b="0" i="0" dirty="0">
              <a:solidFill>
                <a:srgbClr val="212121"/>
              </a:solidFill>
              <a:effectLst/>
              <a:latin typeface="BlinkMacSystemFont"/>
            </a:endParaRPr>
          </a:p>
          <a:p>
            <a:endParaRPr lang="en-US" b="0" i="0" dirty="0">
              <a:solidFill>
                <a:srgbClr val="212121"/>
              </a:solidFill>
              <a:effectLst/>
              <a:latin typeface="BlinkMacSystemFont"/>
            </a:endParaRPr>
          </a:p>
        </p:txBody>
      </p:sp>
      <p:sp>
        <p:nvSpPr>
          <p:cNvPr id="4" name="Slide Number Placeholder 3"/>
          <p:cNvSpPr>
            <a:spLocks noGrp="1"/>
          </p:cNvSpPr>
          <p:nvPr>
            <p:ph type="sldNum" sz="quarter" idx="5"/>
          </p:nvPr>
        </p:nvSpPr>
        <p:spPr/>
        <p:txBody>
          <a:bodyPr/>
          <a:lstStyle/>
          <a:p>
            <a:fld id="{C4F664A7-81C0-405C-9F65-241E20E3D957}" type="slidenum">
              <a:rPr lang="en-US" smtClean="0"/>
              <a:t>10</a:t>
            </a:fld>
            <a:endParaRPr lang="en-US" dirty="0"/>
          </a:p>
        </p:txBody>
      </p:sp>
    </p:spTree>
    <p:extLst>
      <p:ext uri="{BB962C8B-B14F-4D97-AF65-F5344CB8AC3E}">
        <p14:creationId xmlns:p14="http://schemas.microsoft.com/office/powerpoint/2010/main" val="203693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more about the community needs for different areas of Ohio, extensive research was conducted to learn about state and county demographics, health and dental professional shortage areas, along with other oral and systemic health behavioral factors. Along with census data, patient surveys were also employed. Here is a list of some of the resources used to acquire this information. These are sources that can be found in other states and used to develop other community-based programs. </a:t>
            </a:r>
          </a:p>
        </p:txBody>
      </p:sp>
      <p:sp>
        <p:nvSpPr>
          <p:cNvPr id="4" name="Slide Number Placeholder 3"/>
          <p:cNvSpPr>
            <a:spLocks noGrp="1"/>
          </p:cNvSpPr>
          <p:nvPr>
            <p:ph type="sldNum" sz="quarter" idx="5"/>
          </p:nvPr>
        </p:nvSpPr>
        <p:spPr/>
        <p:txBody>
          <a:bodyPr/>
          <a:lstStyle/>
          <a:p>
            <a:fld id="{53C80746-C3A6-482D-8EB0-D6A1DEB0A87A}" type="slidenum">
              <a:rPr lang="en-US" smtClean="0"/>
              <a:t>11</a:t>
            </a:fld>
            <a:endParaRPr lang="en-US"/>
          </a:p>
        </p:txBody>
      </p:sp>
    </p:spTree>
    <p:extLst>
      <p:ext uri="{BB962C8B-B14F-4D97-AF65-F5344CB8AC3E}">
        <p14:creationId xmlns:p14="http://schemas.microsoft.com/office/powerpoint/2010/main" val="329409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Recognizing differences within a population are important to optimize oral health delivery, which will be discussed in further detail from our other speakers. Here are a few high level oral and systemic health concerns that were identified for Ohio. The northwest region of the state had the least access to dental care. The northeast region had the worst health rankings even though they were more likely to have a proactive health care visit than their southern counterparts.</a:t>
            </a:r>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12</a:t>
            </a:fld>
            <a:endParaRPr lang="en-US"/>
          </a:p>
        </p:txBody>
      </p:sp>
    </p:spTree>
    <p:extLst>
      <p:ext uri="{BB962C8B-B14F-4D97-AF65-F5344CB8AC3E}">
        <p14:creationId xmlns:p14="http://schemas.microsoft.com/office/powerpoint/2010/main" val="3853243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southern region had higher rates of premature death. This region was less likely to receive dental care and had higher dental emergency room visits than the northern region. Didn’t we just recognize the northern region had less access to dental care. This is an important finding to help understand not only dental care access but dental care utilization. One solution that might help is the Southwest and rural Ohio regions were the most interested in co-located medical and dental care.</a:t>
            </a:r>
          </a:p>
        </p:txBody>
      </p:sp>
      <p:sp>
        <p:nvSpPr>
          <p:cNvPr id="4" name="Slide Number Placeholder 3"/>
          <p:cNvSpPr>
            <a:spLocks noGrp="1"/>
          </p:cNvSpPr>
          <p:nvPr>
            <p:ph type="sldNum" sz="quarter" idx="5"/>
          </p:nvPr>
        </p:nvSpPr>
        <p:spPr/>
        <p:txBody>
          <a:bodyPr/>
          <a:lstStyle/>
          <a:p>
            <a:fld id="{EA410BA5-E037-324B-A239-07AF460C56E8}" type="slidenum">
              <a:rPr lang="en-US" smtClean="0"/>
              <a:t>13</a:t>
            </a:fld>
            <a:endParaRPr lang="en-US"/>
          </a:p>
        </p:txBody>
      </p:sp>
    </p:spTree>
    <p:extLst>
      <p:ext uri="{BB962C8B-B14F-4D97-AF65-F5344CB8AC3E}">
        <p14:creationId xmlns:p14="http://schemas.microsoft.com/office/powerpoint/2010/main" val="410587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data collected and analyzed from quantitative data, consumer surveys, and consensus reports we should know exactly what patients want and providers should be willing and able to provide this care. Right? Well, we feel that an important piece of the puzzle is still missing and that is to hear directly from those who are involved with program planning, program implementation, and receiving care from the program. For the upcoming iteration of Ohio MORE Care a qualitative component has been added. Semi-structured interviews will be conducted during three different stages of the program to learn if all stakeholder needs and expectations, including patients and clinicians, are being met. The top portion of the graph indicates who will be interviewed. The lower half indicates when these individuals will be interviewed…during the beginning (process I), middle (process II), and/or after the program support has ended (outcome).</a:t>
            </a:r>
          </a:p>
        </p:txBody>
      </p:sp>
      <p:sp>
        <p:nvSpPr>
          <p:cNvPr id="4" name="Slide Number Placeholder 3"/>
          <p:cNvSpPr>
            <a:spLocks noGrp="1"/>
          </p:cNvSpPr>
          <p:nvPr>
            <p:ph type="sldNum" sz="quarter" idx="5"/>
          </p:nvPr>
        </p:nvSpPr>
        <p:spPr/>
        <p:txBody>
          <a:bodyPr/>
          <a:lstStyle/>
          <a:p>
            <a:fld id="{EA410BA5-E037-324B-A239-07AF460C56E8}" type="slidenum">
              <a:rPr lang="en-US" smtClean="0"/>
              <a:t>14</a:t>
            </a:fld>
            <a:endParaRPr lang="en-US" dirty="0"/>
          </a:p>
        </p:txBody>
      </p:sp>
    </p:spTree>
    <p:extLst>
      <p:ext uri="{BB962C8B-B14F-4D97-AF65-F5344CB8AC3E}">
        <p14:creationId xmlns:p14="http://schemas.microsoft.com/office/powerpoint/2010/main" val="1596288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how qualitative research can contribute to program design is a testimonial by a Physician’s Assistant from St. Luke’s rural medical clinic in Eastern Pennsylvania. This person began working at St. Luke’s after the initial MORE Care program had ended. As part of her onboarding process, she was trained on MORE Care using the resources provided by CareQuest Institute and was expected to integrate the oral health concepts into her daily routine. Since the beginning of the initial MORE Care initiative implementation, St Luke’s has doubled the number of clinics employing MORE Care and have plans to continue to grow this initiative within their hospital system.  This helps demonstrate sustainability.</a:t>
            </a:r>
          </a:p>
          <a:p>
            <a:endParaRPr lang="en-US" dirty="0"/>
          </a:p>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15</a:t>
            </a:fld>
            <a:endParaRPr lang="en-US"/>
          </a:p>
        </p:txBody>
      </p:sp>
    </p:spTree>
    <p:extLst>
      <p:ext uri="{BB962C8B-B14F-4D97-AF65-F5344CB8AC3E}">
        <p14:creationId xmlns:p14="http://schemas.microsoft.com/office/powerpoint/2010/main" val="1170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a successful medical integration program needs to include identifying all aspects of patient needs, support team buy-in, well defined and manageable data collection systems, and evaluation of the program that includes perspectives those who are involved with various aspects of the program but most importantly those who are at the receiving end of the program. The patient. </a:t>
            </a:r>
          </a:p>
          <a:p>
            <a:endParaRPr lang="en-US" dirty="0"/>
          </a:p>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16</a:t>
            </a:fld>
            <a:endParaRPr lang="en-US"/>
          </a:p>
        </p:txBody>
      </p:sp>
    </p:spTree>
    <p:extLst>
      <p:ext uri="{BB962C8B-B14F-4D97-AF65-F5344CB8AC3E}">
        <p14:creationId xmlns:p14="http://schemas.microsoft.com/office/powerpoint/2010/main" val="79094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authors have no conflicts of interest to disclose</a:t>
            </a:r>
            <a:endParaRPr lang="en-US" dirty="0"/>
          </a:p>
        </p:txBody>
      </p:sp>
      <p:sp>
        <p:nvSpPr>
          <p:cNvPr id="4" name="Slide Number Placeholder 3"/>
          <p:cNvSpPr>
            <a:spLocks noGrp="1"/>
          </p:cNvSpPr>
          <p:nvPr>
            <p:ph type="sldNum" sz="quarter" idx="5"/>
          </p:nvPr>
        </p:nvSpPr>
        <p:spPr/>
        <p:txBody>
          <a:bodyPr/>
          <a:lstStyle/>
          <a:p>
            <a:fld id="{DBE88B10-B7DC-4F23-A204-6700E4CDB068}" type="slidenum">
              <a:rPr lang="en-US" smtClean="0"/>
              <a:t>2</a:t>
            </a:fld>
            <a:endParaRPr lang="en-US"/>
          </a:p>
        </p:txBody>
      </p:sp>
    </p:spTree>
    <p:extLst>
      <p:ext uri="{BB962C8B-B14F-4D97-AF65-F5344CB8AC3E}">
        <p14:creationId xmlns:p14="http://schemas.microsoft.com/office/powerpoint/2010/main" val="324187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of this segment of the presentation are to help set the framework for medical dental integration and how various types of data collection, especially patient information and patient perspectives are important for sustainable programs.</a:t>
            </a:r>
          </a:p>
          <a:p>
            <a:endParaRPr lang="en-US" dirty="0"/>
          </a:p>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3</a:t>
            </a:fld>
            <a:endParaRPr lang="en-US"/>
          </a:p>
        </p:txBody>
      </p:sp>
    </p:spTree>
    <p:extLst>
      <p:ext uri="{BB962C8B-B14F-4D97-AF65-F5344CB8AC3E}">
        <p14:creationId xmlns:p14="http://schemas.microsoft.com/office/powerpoint/2010/main" val="178027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we will be talking about the medical dental integration program referred to as MORE Care (Medical Oral Expanded Care). The goals of MORE Care are to integrate oral health competencies into primary medical care settings with the help from community partners such as state and community oral health coalitions, state offices of rural health, universities, and other state-based entities. When initiating this program, medical clinicians are trained on specific oral health screenings and prevention measures, provided learning tools and resources, and receive ongoing support to implement a sustainable program. Areas medical teams will focus on include identifying patients at risk for oral health issues, work with patients to create self-managed oral health goals, apply fluoride varnish, and refer patients to a dental provider. Program success is dependent on building internal relationships and having clinician buy in to the importance of oral health care as well as building external relationships with oral health professionals who are willing and able to accept patient referrals. Identifying patients with oral health needs and not being able to find a dental home for them does not equal success.</a:t>
            </a:r>
          </a:p>
        </p:txBody>
      </p:sp>
      <p:sp>
        <p:nvSpPr>
          <p:cNvPr id="4" name="Slide Number Placeholder 3"/>
          <p:cNvSpPr>
            <a:spLocks noGrp="1"/>
          </p:cNvSpPr>
          <p:nvPr>
            <p:ph type="sldNum" sz="quarter" idx="5"/>
          </p:nvPr>
        </p:nvSpPr>
        <p:spPr/>
        <p:txBody>
          <a:bodyPr/>
          <a:lstStyle/>
          <a:p>
            <a:fld id="{EA410BA5-E037-324B-A239-07AF460C56E8}" type="slidenum">
              <a:rPr lang="en-US" smtClean="0"/>
              <a:t>4</a:t>
            </a:fld>
            <a:endParaRPr lang="en-US"/>
          </a:p>
        </p:txBody>
      </p:sp>
    </p:spTree>
    <p:extLst>
      <p:ext uri="{BB962C8B-B14F-4D97-AF65-F5344CB8AC3E}">
        <p14:creationId xmlns:p14="http://schemas.microsoft.com/office/powerpoint/2010/main" val="290578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Care was developed in 2015 and has been piloted in four states—South Carolina, Pennsylvania, Colorado, and Oregon. The initial focus of MORE Care was on rural areas, specifically working with rural primary care clinics. </a:t>
            </a:r>
          </a:p>
          <a:p>
            <a:endParaRPr lang="en-US" dirty="0"/>
          </a:p>
          <a:p>
            <a:r>
              <a:rPr lang="en-US" dirty="0"/>
              <a:t>Our newest iteration of MORE Care is in the process of being launched in Ohio and will involve four primary care clinics and four dental clinics that will include FQHC’s and private practice giving a diverse perspective on this program’s strengths and weaknesses.</a:t>
            </a:r>
          </a:p>
          <a:p>
            <a:endParaRPr lang="en-US" dirty="0"/>
          </a:p>
        </p:txBody>
      </p:sp>
      <p:sp>
        <p:nvSpPr>
          <p:cNvPr id="4" name="Slide Number Placeholder 3"/>
          <p:cNvSpPr>
            <a:spLocks noGrp="1"/>
          </p:cNvSpPr>
          <p:nvPr>
            <p:ph type="sldNum" sz="quarter" idx="5"/>
          </p:nvPr>
        </p:nvSpPr>
        <p:spPr/>
        <p:txBody>
          <a:bodyPr/>
          <a:lstStyle/>
          <a:p>
            <a:fld id="{3871C118-FA5F-4420-9F19-8671EFA200E6}" type="slidenum">
              <a:rPr lang="en-US" smtClean="0"/>
              <a:t>5</a:t>
            </a:fld>
            <a:endParaRPr lang="en-US"/>
          </a:p>
        </p:txBody>
      </p:sp>
    </p:spTree>
    <p:extLst>
      <p:ext uri="{BB962C8B-B14F-4D97-AF65-F5344CB8AC3E}">
        <p14:creationId xmlns:p14="http://schemas.microsoft.com/office/powerpoint/2010/main" val="65998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demographic data and social determinants of health (SDOH) will be collected from clinics electronic health records (EHR). Baseline clinical metrics are collected to determine which oral health screenings and services were already being provided by medical clinics to compare with any changes after program implementation. Clinical metrics will be captured regarding the number of patients with documented oral health assessments, oral health self-management goals, fluoride varnish applications, and referrals to a dental provider for two years following program training completion.</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Clinical financial measures will also be collected and analyzed to assist with alternative payment method protocols and determine financial impacts of employing oral health care into a medical setting.</a:t>
            </a: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EC831D-AA7D-6D4B-9E9A-AC97125AEC8A}" type="slidenum">
              <a:rPr lang="en-US" smtClean="0"/>
              <a:t>6</a:t>
            </a:fld>
            <a:endParaRPr lang="en-US" dirty="0"/>
          </a:p>
        </p:txBody>
      </p:sp>
    </p:spTree>
    <p:extLst>
      <p:ext uri="{BB962C8B-B14F-4D97-AF65-F5344CB8AC3E}">
        <p14:creationId xmlns:p14="http://schemas.microsoft.com/office/powerpoint/2010/main" val="425534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graphic of the CMS Payment Model for alternative payment methods to encourage medical and dental delivery of care that is patient-centered quality care instead of payment for quantity of care, in other words, value-based care. In this model, designed and published by the Health Care Payment Learning &amp; Action Network, the first category is the traditional fee for service model that has no link to quality and value of care. As the various models of payment increase the end goal is to reach payment methods that reward clinicians for promoting health and having healthy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and dental delivery of care generally operate and are paid for separately, leading to a lack of continuity in care. This can be perpetuated by the traditional fee-for-service payment system which tends to reward high volume, low-value, invasive procedures. The goal of MORE Care with offering alternative payment methods is to reward medical clinics when they include oral health as part of their routine protocol and to network with oral health professionals for continued patient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MORE Care payment model, participating medical and dental practices will receive normal reimbursement for covered patient procedures while additional incentives can be earned based on program metrics reported on by practices. This method reflects category 3 in this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7</a:t>
            </a:fld>
            <a:endParaRPr lang="en-US"/>
          </a:p>
        </p:txBody>
      </p:sp>
    </p:spTree>
    <p:extLst>
      <p:ext uri="{BB962C8B-B14F-4D97-AF65-F5344CB8AC3E}">
        <p14:creationId xmlns:p14="http://schemas.microsoft.com/office/powerpoint/2010/main" val="410769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Clinical measures of patient demographics, social determinants of health, clinical services, and financial reporting helps determine if a program is effective from a business and clinical perspective. This graph represents aggregated data from the previous iterations of MORE Care. The yellow represents baseline data for each of the measures of fluoride varnish application, patients participating in self-managed goals, and the administration of oral health risk assessments. The red represents improvement seen in these oral health services at 12 to 18 months after the program support systems were complete. It is easy to see from this graph the significant improvement in these areas overtime and that there was still an increase in these services after the program support had ended. </a:t>
            </a:r>
          </a:p>
        </p:txBody>
      </p:sp>
      <p:sp>
        <p:nvSpPr>
          <p:cNvPr id="4" name="Slide Number Placeholder 3"/>
          <p:cNvSpPr>
            <a:spLocks noGrp="1"/>
          </p:cNvSpPr>
          <p:nvPr>
            <p:ph type="sldNum" sz="quarter" idx="5"/>
          </p:nvPr>
        </p:nvSpPr>
        <p:spPr/>
        <p:txBody>
          <a:bodyPr/>
          <a:lstStyle/>
          <a:p>
            <a:fld id="{EA410BA5-E037-324B-A239-07AF460C56E8}" type="slidenum">
              <a:rPr lang="en-US" smtClean="0"/>
              <a:t>8</a:t>
            </a:fld>
            <a:endParaRPr lang="en-US"/>
          </a:p>
        </p:txBody>
      </p:sp>
    </p:spTree>
    <p:extLst>
      <p:ext uri="{BB962C8B-B14F-4D97-AF65-F5344CB8AC3E}">
        <p14:creationId xmlns:p14="http://schemas.microsoft.com/office/powerpoint/2010/main" val="368425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analysis and details from the previous slide can be found in this publication in the Journal of Dental Public Health.</a:t>
            </a:r>
          </a:p>
        </p:txBody>
      </p:sp>
      <p:sp>
        <p:nvSpPr>
          <p:cNvPr id="4" name="Slide Number Placeholder 3"/>
          <p:cNvSpPr>
            <a:spLocks noGrp="1"/>
          </p:cNvSpPr>
          <p:nvPr>
            <p:ph type="sldNum" sz="quarter" idx="5"/>
          </p:nvPr>
        </p:nvSpPr>
        <p:spPr/>
        <p:txBody>
          <a:bodyPr/>
          <a:lstStyle/>
          <a:p>
            <a:fld id="{EA410BA5-E037-324B-A239-07AF460C56E8}" type="slidenum">
              <a:rPr lang="en-US" smtClean="0"/>
              <a:t>9</a:t>
            </a:fld>
            <a:endParaRPr lang="en-US"/>
          </a:p>
        </p:txBody>
      </p:sp>
    </p:spTree>
    <p:extLst>
      <p:ext uri="{BB962C8B-B14F-4D97-AF65-F5344CB8AC3E}">
        <p14:creationId xmlns:p14="http://schemas.microsoft.com/office/powerpoint/2010/main" val="1961420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5.png"/><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23.svg"/><Relationship Id="rId5" Type="http://schemas.openxmlformats.org/officeDocument/2006/relationships/image" Target="../media/image24.png"/><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23.svg"/><Relationship Id="rId5" Type="http://schemas.openxmlformats.org/officeDocument/2006/relationships/image" Target="../media/image24.png"/><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9.xml"/><Relationship Id="rId4" Type="http://schemas.openxmlformats.org/officeDocument/2006/relationships/image" Target="../media/image6.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2.xml"/><Relationship Id="rId4"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6.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6.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6.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8.xml"/><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9.xml"/><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0.xml"/><Relationship Id="rId4" Type="http://schemas.openxmlformats.org/officeDocument/2006/relationships/image" Target="../media/image7.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7.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3.xml"/><Relationship Id="rId4" Type="http://schemas.openxmlformats.org/officeDocument/2006/relationships/image" Target="../media/image7.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4.xml"/><Relationship Id="rId4" Type="http://schemas.openxmlformats.org/officeDocument/2006/relationships/image" Target="../media/image7.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8.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6.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6.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8.xml"/><Relationship Id="rId4" Type="http://schemas.openxmlformats.org/officeDocument/2006/relationships/image" Target="../media/image6.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6.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emf"/></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oleObject" Target="../embeddings/oleObject59.bin"/><Relationship Id="rId7" Type="http://schemas.openxmlformats.org/officeDocument/2006/relationships/image" Target="../media/image24.png"/><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emf"/></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oleObject" Target="../embeddings/oleObject60.bin"/><Relationship Id="rId7" Type="http://schemas.openxmlformats.org/officeDocument/2006/relationships/image" Target="../media/image24.png"/><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emf"/></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oleObject" Target="../embeddings/oleObject61.bin"/><Relationship Id="rId7" Type="http://schemas.openxmlformats.org/officeDocument/2006/relationships/image" Target="../media/image24.png"/><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oleObject" Target="../embeddings/oleObject62.bin"/><Relationship Id="rId7"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emf"/></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oleObject" Target="../embeddings/oleObject63.bin"/><Relationship Id="rId7" Type="http://schemas.openxmlformats.org/officeDocument/2006/relationships/image" Target="../media/image24.png"/><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oleObject" Target="../embeddings/oleObject64.bin"/><Relationship Id="rId7" Type="http://schemas.openxmlformats.org/officeDocument/2006/relationships/image" Target="../media/image24.png"/><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23.svg"/><Relationship Id="rId5" Type="http://schemas.openxmlformats.org/officeDocument/2006/relationships/image" Target="../media/image24.png"/><Relationship Id="rId4" Type="http://schemas.openxmlformats.org/officeDocument/2006/relationships/image" Target="../media/image3.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userDrawn="1">
            <p:custDataLst>
              <p:tags r:id="rId1"/>
            </p:custDataLst>
            <p:extLst>
              <p:ext uri="{D42A27DB-BD31-4B8C-83A1-F6EECF244321}">
                <p14:modId xmlns:p14="http://schemas.microsoft.com/office/powerpoint/2010/main" val="1525515685"/>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userDrawn="1">
            <p:ph type="ctrTitle" hasCustomPrompt="1"/>
          </p:nvPr>
        </p:nvSpPr>
        <p:spPr>
          <a:xfrm>
            <a:off x="507207" y="1247775"/>
            <a:ext cx="6172200" cy="1619249"/>
          </a:xfrm>
          <a:prstGeom prst="rect">
            <a:avLst/>
          </a:prstGeom>
        </p:spPr>
        <p:txBody>
          <a:bodyPr/>
          <a:lstStyle>
            <a:lvl1pPr>
              <a:lnSpc>
                <a:spcPct val="90000"/>
              </a:lnSpc>
              <a:defRPr sz="5400">
                <a:solidFill>
                  <a:schemeClr val="tx2"/>
                </a:solidFill>
              </a:defRPr>
            </a:lvl1pPr>
          </a:lstStyle>
          <a:p>
            <a:r>
              <a:rPr lang="en-US" dirty="0"/>
              <a:t>Click to Edit Title</a:t>
            </a:r>
          </a:p>
        </p:txBody>
      </p:sp>
      <p:sp>
        <p:nvSpPr>
          <p:cNvPr id="3" name="Subtitle 2"/>
          <p:cNvSpPr>
            <a:spLocks noGrp="1"/>
          </p:cNvSpPr>
          <p:nvPr userDrawn="1">
            <p:ph type="subTitle" idx="1" hasCustomPrompt="1"/>
          </p:nvPr>
        </p:nvSpPr>
        <p:spPr>
          <a:xfrm>
            <a:off x="507207" y="4333585"/>
            <a:ext cx="4114800" cy="704850"/>
          </a:xfrm>
          <a:prstGeom prst="rect">
            <a:avLst/>
          </a:prstGeom>
        </p:spPr>
        <p:txBody>
          <a:bodyPr/>
          <a:lstStyle>
            <a:lvl1pPr marL="0" indent="0" algn="l">
              <a:buNone/>
              <a:defRPr sz="200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Date</a:t>
            </a:r>
          </a:p>
        </p:txBody>
      </p:sp>
      <p:sp>
        <p:nvSpPr>
          <p:cNvPr id="5" name="Text Placeholder 4">
            <a:extLst>
              <a:ext uri="{FF2B5EF4-FFF2-40B4-BE49-F238E27FC236}">
                <a16:creationId xmlns:a16="http://schemas.microsoft.com/office/drawing/2014/main" id="{8E8112E3-DF69-43CE-93C7-D42B797E1875}"/>
              </a:ext>
            </a:extLst>
          </p:cNvPr>
          <p:cNvSpPr>
            <a:spLocks noGrp="1"/>
          </p:cNvSpPr>
          <p:nvPr userDrawn="1">
            <p:ph type="body" sz="quarter" idx="10" hasCustomPrompt="1"/>
          </p:nvPr>
        </p:nvSpPr>
        <p:spPr>
          <a:xfrm>
            <a:off x="508000" y="2887573"/>
            <a:ext cx="8266113" cy="1304925"/>
          </a:xfrm>
          <a:prstGeom prst="rect">
            <a:avLst/>
          </a:prstGeom>
        </p:spPr>
        <p:txBody>
          <a:bodyPr/>
          <a:lstStyle>
            <a:lvl1pPr>
              <a:defRPr sz="3200">
                <a:solidFill>
                  <a:schemeClr val="tx2"/>
                </a:solidFill>
              </a:defRPr>
            </a:lvl1pPr>
          </a:lstStyle>
          <a:p>
            <a:pPr lvl="0"/>
            <a:r>
              <a:rPr lang="en-US" dirty="0"/>
              <a:t>Click to Edit Subtitle</a:t>
            </a:r>
          </a:p>
        </p:txBody>
      </p:sp>
      <p:pic>
        <p:nvPicPr>
          <p:cNvPr id="7" name="Picture 6" descr="Background pattern&#10;&#10;Description automatically generated with low confidence">
            <a:extLst>
              <a:ext uri="{FF2B5EF4-FFF2-40B4-BE49-F238E27FC236}">
                <a16:creationId xmlns:a16="http://schemas.microsoft.com/office/drawing/2014/main" id="{06E4DF83-2961-1C40-95A5-B57D8F9FE19E}"/>
              </a:ext>
            </a:extLst>
          </p:cNvPr>
          <p:cNvPicPr>
            <a:picLocks noChangeAspect="1"/>
          </p:cNvPicPr>
          <p:nvPr userDrawn="1"/>
        </p:nvPicPr>
        <p:blipFill>
          <a:blip r:embed="rId5"/>
          <a:stretch>
            <a:fillRect/>
          </a:stretch>
        </p:blipFill>
        <p:spPr>
          <a:xfrm>
            <a:off x="0" y="5388881"/>
            <a:ext cx="9144000" cy="1469119"/>
          </a:xfrm>
          <a:prstGeom prst="rect">
            <a:avLst/>
          </a:prstGeom>
        </p:spPr>
      </p:pic>
    </p:spTree>
    <p:extLst>
      <p:ext uri="{BB962C8B-B14F-4D97-AF65-F5344CB8AC3E}">
        <p14:creationId xmlns:p14="http://schemas.microsoft.com/office/powerpoint/2010/main" val="273491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content_Orange header">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539299651"/>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a:prstGeom prst="rect">
            <a:avLst/>
          </a:prstGeo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4350" y="1554480"/>
            <a:ext cx="2362200" cy="4352050"/>
          </a:xfrm>
          <a:prstGeom prst="rect">
            <a:avLst/>
          </a:prstGeo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90900" y="1554480"/>
            <a:ext cx="2362200" cy="4352050"/>
          </a:xfrm>
          <a:prstGeom prst="rect">
            <a:avLst/>
          </a:prstGeo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6267450" y="1554480"/>
            <a:ext cx="2362200" cy="4352050"/>
          </a:xfrm>
          <a:prstGeom prst="rect">
            <a:avLst/>
          </a:prstGeo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1738112670"/>
      </p:ext>
    </p:extLst>
  </p:cSld>
  <p:clrMapOvr>
    <a:masterClrMapping/>
  </p:clrMapOvr>
  <p:extLst>
    <p:ext uri="{DCECCB84-F9BA-43D5-87BE-67443E8EF086}">
      <p15:sldGuideLst xmlns:p15="http://schemas.microsoft.com/office/powerpoint/2012/main">
        <p15:guide id="1" pos="1812">
          <p15:clr>
            <a:srgbClr val="FBAE40"/>
          </p15:clr>
        </p15:guide>
        <p15:guide id="2" pos="2135">
          <p15:clr>
            <a:srgbClr val="FBAE40"/>
          </p15:clr>
        </p15:guide>
        <p15:guide id="3" pos="3626">
          <p15:clr>
            <a:srgbClr val="FBAE40"/>
          </p15:clr>
        </p15:guide>
        <p15:guide id="4" pos="3947">
          <p15:clr>
            <a:srgbClr val="FBAE40"/>
          </p15:clr>
        </p15:guide>
        <p15:guide id="5" pos="321">
          <p15:clr>
            <a:srgbClr val="FBAE40"/>
          </p15:clr>
        </p15:guide>
        <p15:guide id="6" pos="5438">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176489810"/>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514350" y="1554483"/>
            <a:ext cx="2362200" cy="4335572"/>
          </a:xfrm>
          <a:prstGeom prst="rect">
            <a:avLst/>
          </a:prstGeom>
        </p:spPr>
        <p:txBody>
          <a:bodyPr/>
          <a:lstStyle>
            <a:lvl1pPr>
              <a:defRPr sz="2200">
                <a:solidFill>
                  <a:schemeClr val="bg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90900" y="1554482"/>
            <a:ext cx="2362200" cy="4335573"/>
          </a:xfrm>
          <a:prstGeom prst="rect">
            <a:avLst/>
          </a:prstGeom>
        </p:spPr>
        <p:txBody>
          <a:bodyPr/>
          <a:lstStyle>
            <a:lvl1pPr>
              <a:defRPr sz="2200">
                <a:solidFill>
                  <a:schemeClr val="bg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6267450" y="1554482"/>
            <a:ext cx="2362200" cy="4335573"/>
          </a:xfrm>
          <a:prstGeom prst="rect">
            <a:avLst/>
          </a:prstGeom>
        </p:spPr>
        <p:txBody>
          <a:bodyPr/>
          <a:lstStyle>
            <a:lvl1pPr>
              <a:defRPr sz="2200">
                <a:solidFill>
                  <a:schemeClr val="bg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DBE34A8C-692E-584C-9ACB-8B9E24195584}"/>
              </a:ext>
            </a:extLst>
          </p:cNvPr>
          <p:cNvSpPr>
            <a:spLocks noGrp="1"/>
          </p:cNvSpPr>
          <p:nvPr>
            <p:ph type="body" sz="half" idx="11" hasCustomPrompt="1"/>
          </p:nvPr>
        </p:nvSpPr>
        <p:spPr>
          <a:xfrm>
            <a:off x="2057400" y="6255014"/>
            <a:ext cx="6038850" cy="355272"/>
          </a:xfrm>
          <a:prstGeom prst="rect">
            <a:avLst/>
          </a:prstGeom>
        </p:spPr>
        <p:txBody>
          <a:bodyPr anchor="b"/>
          <a:lstStyle>
            <a:lvl1pPr marL="0" indent="0">
              <a:buNone/>
              <a:defRPr sz="8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
        <p:nvSpPr>
          <p:cNvPr id="15" name="TextBox 14">
            <a:extLst>
              <a:ext uri="{FF2B5EF4-FFF2-40B4-BE49-F238E27FC236}">
                <a16:creationId xmlns:a16="http://schemas.microsoft.com/office/drawing/2014/main" id="{7D6514E9-F46E-5546-BFFF-6C5403D2DB11}"/>
              </a:ext>
            </a:extLst>
          </p:cNvPr>
          <p:cNvSpPr txBox="1"/>
          <p:nvPr userDrawn="1"/>
        </p:nvSpPr>
        <p:spPr>
          <a:xfrm>
            <a:off x="8234365" y="6460625"/>
            <a:ext cx="395287"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CAB8BB00-55AA-3E45-B8B6-4558353EA890}"/>
              </a:ext>
            </a:extLst>
          </p:cNvPr>
          <p:cNvPicPr>
            <a:picLocks noChangeAspect="1"/>
          </p:cNvPicPr>
          <p:nvPr userDrawn="1"/>
        </p:nvPicPr>
        <p:blipFill>
          <a:blip r:embed="rId5"/>
          <a:stretch>
            <a:fillRect/>
          </a:stretch>
        </p:blipFill>
        <p:spPr>
          <a:xfrm>
            <a:off x="509181" y="6081110"/>
            <a:ext cx="1445349" cy="533403"/>
          </a:xfrm>
          <a:prstGeom prst="rect">
            <a:avLst/>
          </a:prstGeom>
        </p:spPr>
      </p:pic>
    </p:spTree>
    <p:extLst>
      <p:ext uri="{BB962C8B-B14F-4D97-AF65-F5344CB8AC3E}">
        <p14:creationId xmlns:p14="http://schemas.microsoft.com/office/powerpoint/2010/main" val="2539404295"/>
      </p:ext>
    </p:extLst>
  </p:cSld>
  <p:clrMapOvr>
    <a:masterClrMapping/>
  </p:clrMapOvr>
  <p:extLst>
    <p:ext uri="{DCECCB84-F9BA-43D5-87BE-67443E8EF086}">
      <p15:sldGuideLst xmlns:p15="http://schemas.microsoft.com/office/powerpoint/2012/main">
        <p15:guide id="1" pos="1814">
          <p15:clr>
            <a:srgbClr val="FBAE40"/>
          </p15:clr>
        </p15:guide>
        <p15:guide id="2" pos="2133">
          <p15:clr>
            <a:srgbClr val="FBAE40"/>
          </p15:clr>
        </p15:guide>
        <p15:guide id="3" pos="3626">
          <p15:clr>
            <a:srgbClr val="FBAE40"/>
          </p15:clr>
        </p15:guide>
        <p15:guide id="4" pos="3947">
          <p15:clr>
            <a:srgbClr val="FBAE40"/>
          </p15:clr>
        </p15:guide>
        <p15:guide id="5" pos="322">
          <p15:clr>
            <a:srgbClr val="FBAE40"/>
          </p15:clr>
        </p15:guide>
        <p15:guide id="6" pos="5438">
          <p15:clr>
            <a:srgbClr val="FBAE40"/>
          </p15:clr>
        </p15:guide>
        <p15:guide id="7" orient="horz" pos="916">
          <p15:clr>
            <a:srgbClr val="FBAE40"/>
          </p15:clr>
        </p15:guide>
        <p15:guide id="8" orient="horz" pos="304">
          <p15:clr>
            <a:srgbClr val="FBAE40"/>
          </p15:clr>
        </p15:guide>
        <p15:guide id="9" orient="horz" pos="974">
          <p15:clr>
            <a:srgbClr val="FBAE40"/>
          </p15:clr>
        </p15:guide>
        <p15:guide id="10" orient="horz" pos="3789">
          <p15:clr>
            <a:srgbClr val="FBAE40"/>
          </p15:clr>
        </p15:guide>
        <p15:guide id="12" orient="horz" pos="414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lternat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202979688"/>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14350" y="1554482"/>
            <a:ext cx="2362200" cy="435393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90900" y="1554482"/>
            <a:ext cx="5238750" cy="435393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C5D95B0A-AFCF-8E47-8231-980049A3FF59}"/>
              </a:ext>
            </a:extLst>
          </p:cNvPr>
          <p:cNvSpPr>
            <a:spLocks noGrp="1"/>
          </p:cNvSpPr>
          <p:nvPr>
            <p:ph type="body" sz="half" idx="10"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977276354"/>
      </p:ext>
    </p:extLst>
  </p:cSld>
  <p:clrMapOvr>
    <a:masterClrMapping/>
  </p:clrMapOvr>
  <p:extLst>
    <p:ext uri="{DCECCB84-F9BA-43D5-87BE-67443E8EF086}">
      <p15:sldGuideLst xmlns:p15="http://schemas.microsoft.com/office/powerpoint/2012/main">
        <p15:guide id="1" pos="1814" userDrawn="1">
          <p15:clr>
            <a:srgbClr val="FBAE40"/>
          </p15:clr>
        </p15:guide>
        <p15:guide id="2" pos="2135" userDrawn="1">
          <p15:clr>
            <a:srgbClr val="FBAE40"/>
          </p15:clr>
        </p15:guide>
        <p15:guide id="3" pos="324" userDrawn="1">
          <p15:clr>
            <a:srgbClr val="FBAE40"/>
          </p15:clr>
        </p15:guide>
        <p15:guide id="4" pos="5438" userDrawn="1">
          <p15:clr>
            <a:srgbClr val="FBAE40"/>
          </p15:clr>
        </p15:guide>
        <p15:guide id="5" orient="horz" pos="918" userDrawn="1">
          <p15:clr>
            <a:srgbClr val="FBAE40"/>
          </p15:clr>
        </p15:guide>
        <p15:guide id="6" orient="horz" pos="308" userDrawn="1">
          <p15:clr>
            <a:srgbClr val="FBAE40"/>
          </p15:clr>
        </p15:guide>
        <p15:guide id="7" orient="horz" pos="974" userDrawn="1">
          <p15:clr>
            <a:srgbClr val="FBAE40"/>
          </p15:clr>
        </p15:guide>
        <p15:guide id="8" orient="horz" pos="3792" userDrawn="1">
          <p15:clr>
            <a:srgbClr val="FBAE40"/>
          </p15:clr>
        </p15:guide>
        <p15:guide id="10" orient="horz" pos="41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861568072"/>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p:nvPr>
        </p:nvSpPr>
        <p:spPr>
          <a:xfrm>
            <a:off x="514351" y="1554483"/>
            <a:ext cx="3493293" cy="43273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514350" y="486168"/>
            <a:ext cx="3493294" cy="966701"/>
          </a:xfrm>
          <a:prstGeom prst="rect">
            <a:avLst/>
          </a:prstGeom>
        </p:spPr>
        <p:txBody>
          <a:bodyPr/>
          <a:lstStyle/>
          <a:p>
            <a:r>
              <a:rPr lang="en-US" dirty="0"/>
              <a:t>Click to edit title</a:t>
            </a:r>
          </a:p>
        </p:txBody>
      </p:sp>
      <p:sp>
        <p:nvSpPr>
          <p:cNvPr id="8" name="Picture Placeholder 7">
            <a:extLst>
              <a:ext uri="{FF2B5EF4-FFF2-40B4-BE49-F238E27FC236}">
                <a16:creationId xmlns:a16="http://schemas.microsoft.com/office/drawing/2014/main" id="{D4AEBFDB-020C-BA45-BD44-18B5B63448F6}"/>
              </a:ext>
            </a:extLst>
          </p:cNvPr>
          <p:cNvSpPr>
            <a:spLocks noGrp="1"/>
          </p:cNvSpPr>
          <p:nvPr>
            <p:ph type="pic" sz="quarter" idx="11"/>
          </p:nvPr>
        </p:nvSpPr>
        <p:spPr>
          <a:xfrm>
            <a:off x="4572000" y="-1"/>
            <a:ext cx="4572000" cy="6857999"/>
          </a:xfrm>
          <a:prstGeom prst="rect">
            <a:avLst/>
          </a:prstGeom>
          <a:solidFill>
            <a:schemeClr val="bg1"/>
          </a:solidFill>
        </p:spPr>
        <p:txBody>
          <a:bodyPr/>
          <a:lstStyle>
            <a:lvl1pPr>
              <a:defRPr>
                <a:solidFill>
                  <a:srgbClr val="FF0000"/>
                </a:solidFill>
              </a:defRPr>
            </a:lvl1pPr>
          </a:lstStyle>
          <a:p>
            <a:r>
              <a:rPr lang="en-US"/>
              <a:t>Click icon to add picture</a:t>
            </a:r>
            <a:endParaRPr lang="en-US" dirty="0"/>
          </a:p>
        </p:txBody>
      </p:sp>
    </p:spTree>
    <p:extLst>
      <p:ext uri="{BB962C8B-B14F-4D97-AF65-F5344CB8AC3E}">
        <p14:creationId xmlns:p14="http://schemas.microsoft.com/office/powerpoint/2010/main" val="3867402642"/>
      </p:ext>
    </p:extLst>
  </p:cSld>
  <p:clrMapOvr>
    <a:masterClrMapping/>
  </p:clrMapOvr>
  <p:extLst>
    <p:ext uri="{DCECCB84-F9BA-43D5-87BE-67443E8EF086}">
      <p15:sldGuideLst xmlns:p15="http://schemas.microsoft.com/office/powerpoint/2012/main">
        <p15:guide id="1" pos="2880" userDrawn="1">
          <p15:clr>
            <a:srgbClr val="FBAE40"/>
          </p15:clr>
        </p15:guide>
        <p15:guide id="2" pos="2525" userDrawn="1">
          <p15:clr>
            <a:srgbClr val="FBAE40"/>
          </p15:clr>
        </p15:guide>
        <p15:guide id="3" pos="322" userDrawn="1">
          <p15:clr>
            <a:srgbClr val="FBAE40"/>
          </p15:clr>
        </p15:guide>
        <p15:guide id="4" orient="horz" pos="918" userDrawn="1">
          <p15:clr>
            <a:srgbClr val="FBAE40"/>
          </p15:clr>
        </p15:guide>
        <p15:guide id="5" orient="horz" pos="305" userDrawn="1">
          <p15:clr>
            <a:srgbClr val="FBAE40"/>
          </p15:clr>
        </p15:guide>
        <p15:guide id="6" orient="horz" pos="974" userDrawn="1">
          <p15:clr>
            <a:srgbClr val="FBAE40"/>
          </p15:clr>
        </p15:guide>
        <p15:guide id="7" orient="horz" pos="3792" userDrawn="1">
          <p15:clr>
            <a:srgbClr val="FBAE40"/>
          </p15:clr>
        </p15:guide>
        <p15:guide id="9" orient="horz" pos="41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608710914"/>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4843465" y="1554479"/>
            <a:ext cx="3786187" cy="437371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2"/>
              </a:solidFill>
            </a:endParaRPr>
          </a:p>
        </p:txBody>
      </p:sp>
      <p:sp>
        <p:nvSpPr>
          <p:cNvPr id="2" name="Title 1"/>
          <p:cNvSpPr>
            <a:spLocks noGrp="1"/>
          </p:cNvSpPr>
          <p:nvPr>
            <p:ph type="title"/>
          </p:nvPr>
        </p:nvSpPr>
        <p:spPr>
          <a:xfrm>
            <a:off x="514350" y="486168"/>
            <a:ext cx="8115300" cy="966701"/>
          </a:xfrm>
          <a:prstGeom prst="rect">
            <a:avLst/>
          </a:prstGeo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72A61A17-3CE4-794D-9056-719C8031E218}"/>
              </a:ext>
            </a:extLst>
          </p:cNvPr>
          <p:cNvSpPr>
            <a:spLocks noGrp="1"/>
          </p:cNvSpPr>
          <p:nvPr>
            <p:ph sz="half" idx="1"/>
          </p:nvPr>
        </p:nvSpPr>
        <p:spPr>
          <a:xfrm>
            <a:off x="514350" y="1554480"/>
            <a:ext cx="3786188" cy="4353935"/>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4843464" y="1554479"/>
            <a:ext cx="3786187" cy="4373710"/>
          </a:xfrm>
          <a:prstGeom prst="rect">
            <a:avLst/>
          </a:prstGeom>
        </p:spPr>
        <p:txBody>
          <a:bodyPr/>
          <a:lstStyle/>
          <a:p>
            <a:r>
              <a:rPr lang="en-US"/>
              <a:t>Click icon to add chart</a:t>
            </a:r>
            <a:endParaRPr lang="en-US" dirty="0"/>
          </a:p>
        </p:txBody>
      </p:sp>
      <p:sp>
        <p:nvSpPr>
          <p:cNvPr id="9" name="Text Placeholder 3">
            <a:extLst>
              <a:ext uri="{FF2B5EF4-FFF2-40B4-BE49-F238E27FC236}">
                <a16:creationId xmlns:a16="http://schemas.microsoft.com/office/drawing/2014/main" id="{CE34E907-8ECD-A247-90F0-8089C11A7453}"/>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4290532623"/>
      </p:ext>
    </p:extLst>
  </p:cSld>
  <p:clrMapOvr>
    <a:masterClrMapping/>
  </p:clrMapOvr>
  <p:extLst>
    <p:ext uri="{DCECCB84-F9BA-43D5-87BE-67443E8EF086}">
      <p15:sldGuideLst xmlns:p15="http://schemas.microsoft.com/office/powerpoint/2012/main">
        <p15:guide id="1" pos="3051" userDrawn="1">
          <p15:clr>
            <a:srgbClr val="FBAE40"/>
          </p15:clr>
        </p15:guide>
        <p15:guide id="2" pos="2709" userDrawn="1">
          <p15:clr>
            <a:srgbClr val="FBAE40"/>
          </p15:clr>
        </p15:guide>
        <p15:guide id="3" pos="322" userDrawn="1">
          <p15:clr>
            <a:srgbClr val="FBAE40"/>
          </p15:clr>
        </p15:guide>
        <p15:guide id="4" pos="5438" userDrawn="1">
          <p15:clr>
            <a:srgbClr val="FBAE40"/>
          </p15:clr>
        </p15:guide>
        <p15:guide id="5" orient="horz" pos="305" userDrawn="1">
          <p15:clr>
            <a:srgbClr val="FBAE40"/>
          </p15:clr>
        </p15:guide>
        <p15:guide id="6" orient="horz" pos="918" userDrawn="1">
          <p15:clr>
            <a:srgbClr val="FBAE40"/>
          </p15:clr>
        </p15:guide>
        <p15:guide id="7" orient="horz" pos="974" userDrawn="1">
          <p15:clr>
            <a:srgbClr val="FBAE40"/>
          </p15:clr>
        </p15:guide>
        <p15:guide id="8" orient="horz" pos="3789" userDrawn="1">
          <p15:clr>
            <a:srgbClr val="FBAE40"/>
          </p15:clr>
        </p15:guide>
        <p15:guide id="10" orient="horz" pos="41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with chart no backgroun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864506732"/>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a:prstGeom prst="rect">
            <a:avLst/>
          </a:prstGeom>
        </p:spPr>
        <p:txBody>
          <a:bodyPr/>
          <a:lstStyle/>
          <a:p>
            <a:r>
              <a:rPr lang="en-US"/>
              <a:t>Click to edit Master title style</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514350" y="1554478"/>
            <a:ext cx="8115299" cy="4353937"/>
          </a:xfrm>
          <a:prstGeom prst="rect">
            <a:avLst/>
          </a:prstGeom>
          <a:noFill/>
        </p:spPr>
        <p:txBody>
          <a:bodyPr/>
          <a:lstStyle/>
          <a:p>
            <a:r>
              <a:rPr lang="en-US"/>
              <a:t>Click icon to add chart</a:t>
            </a:r>
            <a:endParaRPr lang="en-US" dirty="0"/>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814098866"/>
      </p:ext>
    </p:extLst>
  </p:cSld>
  <p:clrMapOvr>
    <a:masterClrMapping/>
  </p:clrMapOvr>
  <p:extLst>
    <p:ext uri="{DCECCB84-F9BA-43D5-87BE-67443E8EF086}">
      <p15:sldGuideLst xmlns:p15="http://schemas.microsoft.com/office/powerpoint/2012/main">
        <p15:guide id="1" pos="322">
          <p15:clr>
            <a:srgbClr val="FBAE40"/>
          </p15:clr>
        </p15:guide>
        <p15:guide id="2" pos="5438">
          <p15:clr>
            <a:srgbClr val="FBAE40"/>
          </p15:clr>
        </p15:guide>
        <p15:guide id="3" orient="horz" pos="918">
          <p15:clr>
            <a:srgbClr val="FBAE40"/>
          </p15:clr>
        </p15:guide>
        <p15:guide id="4" orient="horz" pos="305">
          <p15:clr>
            <a:srgbClr val="FBAE40"/>
          </p15:clr>
        </p15:guide>
        <p15:guide id="5" orient="horz" pos="974">
          <p15:clr>
            <a:srgbClr val="FBAE40"/>
          </p15:clr>
        </p15:guide>
        <p15:guide id="6" orient="horz" pos="3792">
          <p15:clr>
            <a:srgbClr val="FBAE40"/>
          </p15:clr>
        </p15:guide>
        <p15:guide id="8" orient="horz" pos="414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170605680"/>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514351" y="1554479"/>
            <a:ext cx="8115300" cy="4373711"/>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2"/>
              </a:solidFill>
            </a:endParaRPr>
          </a:p>
        </p:txBody>
      </p:sp>
      <p:sp>
        <p:nvSpPr>
          <p:cNvPr id="2" name="Title 1"/>
          <p:cNvSpPr>
            <a:spLocks noGrp="1"/>
          </p:cNvSpPr>
          <p:nvPr>
            <p:ph type="title"/>
          </p:nvPr>
        </p:nvSpPr>
        <p:spPr>
          <a:xfrm>
            <a:off x="514350" y="486168"/>
            <a:ext cx="8115300" cy="966701"/>
          </a:xfrm>
          <a:prstGeom prst="rect">
            <a:avLst/>
          </a:prstGeom>
        </p:spPr>
        <p:txBody>
          <a:bodyPr/>
          <a:lstStyle/>
          <a:p>
            <a:r>
              <a:rPr lang="en-US"/>
              <a:t>Click to edit Master title style</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514350" y="1554478"/>
            <a:ext cx="8115300" cy="4353937"/>
          </a:xfrm>
          <a:prstGeom prst="rect">
            <a:avLst/>
          </a:prstGeom>
        </p:spPr>
        <p:txBody>
          <a:bodyPr/>
          <a:lstStyle/>
          <a:p>
            <a:r>
              <a:rPr lang="en-US"/>
              <a:t>Click icon to add chart</a:t>
            </a:r>
            <a:endParaRPr lang="en-US" dirty="0"/>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864941192"/>
      </p:ext>
    </p:extLst>
  </p:cSld>
  <p:clrMapOvr>
    <a:masterClrMapping/>
  </p:clrMapOvr>
  <p:extLst>
    <p:ext uri="{DCECCB84-F9BA-43D5-87BE-67443E8EF086}">
      <p15:sldGuideLst xmlns:p15="http://schemas.microsoft.com/office/powerpoint/2012/main">
        <p15:guide id="1" pos="322" userDrawn="1">
          <p15:clr>
            <a:srgbClr val="FBAE40"/>
          </p15:clr>
        </p15:guide>
        <p15:guide id="2" pos="5438" userDrawn="1">
          <p15:clr>
            <a:srgbClr val="FBAE40"/>
          </p15:clr>
        </p15:guide>
        <p15:guide id="3" orient="horz" pos="918" userDrawn="1">
          <p15:clr>
            <a:srgbClr val="FBAE40"/>
          </p15:clr>
        </p15:guide>
        <p15:guide id="4" orient="horz" pos="305" userDrawn="1">
          <p15:clr>
            <a:srgbClr val="FBAE40"/>
          </p15:clr>
        </p15:guide>
        <p15:guide id="5" orient="horz" pos="974" userDrawn="1">
          <p15:clr>
            <a:srgbClr val="FBAE40"/>
          </p15:clr>
        </p15:guide>
        <p15:guide id="6" orient="horz" pos="3792" userDrawn="1">
          <p15:clr>
            <a:srgbClr val="FBAE40"/>
          </p15:clr>
        </p15:guide>
        <p15:guide id="8" orient="horz" pos="41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486168"/>
            <a:ext cx="8115300" cy="966701"/>
          </a:xfrm>
          <a:prstGeom prst="rect">
            <a:avLst/>
          </a:prstGeom>
        </p:spPr>
        <p:txBody>
          <a:body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2B43944D-6D92-4F40-BFAA-5B27C8ABD3EB}"/>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23812925"/>
      </p:ext>
    </p:extLst>
  </p:cSld>
  <p:clrMapOvr>
    <a:masterClrMapping/>
  </p:clrMapOvr>
  <p:extLst>
    <p:ext uri="{DCECCB84-F9BA-43D5-87BE-67443E8EF086}">
      <p15:sldGuideLst xmlns:p15="http://schemas.microsoft.com/office/powerpoint/2012/main">
        <p15:guide id="1" pos="322" userDrawn="1">
          <p15:clr>
            <a:srgbClr val="FBAE40"/>
          </p15:clr>
        </p15:guide>
        <p15:guide id="2" pos="5438" userDrawn="1">
          <p15:clr>
            <a:srgbClr val="FBAE40"/>
          </p15:clr>
        </p15:guide>
        <p15:guide id="3" orient="horz" pos="305" userDrawn="1">
          <p15:clr>
            <a:srgbClr val="FBAE40"/>
          </p15:clr>
        </p15:guide>
        <p15:guide id="4" orient="horz" pos="918" userDrawn="1">
          <p15:clr>
            <a:srgbClr val="FBAE40"/>
          </p15:clr>
        </p15:guide>
        <p15:guide id="5" orient="horz" pos="3789" userDrawn="1">
          <p15:clr>
            <a:srgbClr val="FBAE40"/>
          </p15:clr>
        </p15:guide>
        <p15:guide id="7" orient="horz" pos="41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486168"/>
            <a:ext cx="8115300" cy="966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314AD9C5-6228-ED44-889E-6904764410D1}"/>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
        <p:nvSpPr>
          <p:cNvPr id="9" name="TextBox 8">
            <a:extLst>
              <a:ext uri="{FF2B5EF4-FFF2-40B4-BE49-F238E27FC236}">
                <a16:creationId xmlns:a16="http://schemas.microsoft.com/office/drawing/2014/main" id="{A27CB764-653A-3D40-A383-E25B1CA34C60}"/>
              </a:ext>
            </a:extLst>
          </p:cNvPr>
          <p:cNvSpPr txBox="1"/>
          <p:nvPr userDrawn="1"/>
        </p:nvSpPr>
        <p:spPr>
          <a:xfrm>
            <a:off x="8234365" y="6460625"/>
            <a:ext cx="395287"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8" name="Picture 7" descr="Logo&#10;&#10;Description automatically generated">
            <a:extLst>
              <a:ext uri="{FF2B5EF4-FFF2-40B4-BE49-F238E27FC236}">
                <a16:creationId xmlns:a16="http://schemas.microsoft.com/office/drawing/2014/main" id="{7DE0F012-DD6A-5642-99C1-B221995B3427}"/>
              </a:ext>
            </a:extLst>
          </p:cNvPr>
          <p:cNvPicPr>
            <a:picLocks noChangeAspect="1"/>
          </p:cNvPicPr>
          <p:nvPr userDrawn="1"/>
        </p:nvPicPr>
        <p:blipFill>
          <a:blip r:embed="rId2"/>
          <a:stretch>
            <a:fillRect/>
          </a:stretch>
        </p:blipFill>
        <p:spPr>
          <a:xfrm>
            <a:off x="509181" y="6081110"/>
            <a:ext cx="1445349" cy="533403"/>
          </a:xfrm>
          <a:prstGeom prst="rect">
            <a:avLst/>
          </a:prstGeom>
        </p:spPr>
      </p:pic>
    </p:spTree>
    <p:extLst>
      <p:ext uri="{BB962C8B-B14F-4D97-AF65-F5344CB8AC3E}">
        <p14:creationId xmlns:p14="http://schemas.microsoft.com/office/powerpoint/2010/main" val="2795886014"/>
      </p:ext>
    </p:extLst>
  </p:cSld>
  <p:clrMapOvr>
    <a:masterClrMapping/>
  </p:clrMapOvr>
  <p:extLst>
    <p:ext uri="{DCECCB84-F9BA-43D5-87BE-67443E8EF086}">
      <p15:sldGuideLst xmlns:p15="http://schemas.microsoft.com/office/powerpoint/2012/main">
        <p15:guide id="1" pos="5438" userDrawn="1">
          <p15:clr>
            <a:srgbClr val="FBAE40"/>
          </p15:clr>
        </p15:guide>
        <p15:guide id="2" pos="322" userDrawn="1">
          <p15:clr>
            <a:srgbClr val="FBAE40"/>
          </p15:clr>
        </p15:guide>
        <p15:guide id="3" orient="horz" pos="918" userDrawn="1">
          <p15:clr>
            <a:srgbClr val="FBAE40"/>
          </p15:clr>
        </p15:guide>
        <p15:guide id="4" orient="horz" pos="305" userDrawn="1">
          <p15:clr>
            <a:srgbClr val="FBAE40"/>
          </p15:clr>
        </p15:guide>
        <p15:guide id="5" orient="horz" pos="3789" userDrawn="1">
          <p15:clr>
            <a:srgbClr val="FBAE40"/>
          </p15:clr>
        </p15:guide>
        <p15:guide id="7" orient="horz" pos="41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2522005744"/>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hasCustomPrompt="1"/>
          </p:nvPr>
        </p:nvSpPr>
        <p:spPr>
          <a:xfrm>
            <a:off x="494506" y="1411287"/>
            <a:ext cx="5486400" cy="1835347"/>
          </a:xfrm>
          <a:prstGeom prst="rect">
            <a:avLst/>
          </a:prstGeom>
        </p:spPr>
        <p:txBody>
          <a:bodyPr anchor="t"/>
          <a:lstStyle>
            <a:lvl1pPr algn="l">
              <a:lnSpc>
                <a:spcPct val="100000"/>
              </a:lnSpc>
              <a:defRPr sz="5400" b="0" cap="none">
                <a:solidFill>
                  <a:schemeClr val="tx2"/>
                </a:solidFill>
              </a:defRPr>
            </a:lvl1pPr>
          </a:lstStyle>
          <a:p>
            <a:r>
              <a:rPr lang="en-US" dirty="0"/>
              <a:t>Click to Edit Divider</a:t>
            </a:r>
          </a:p>
        </p:txBody>
      </p:sp>
      <p:sp>
        <p:nvSpPr>
          <p:cNvPr id="4" name="Text Placeholder 3">
            <a:extLst>
              <a:ext uri="{FF2B5EF4-FFF2-40B4-BE49-F238E27FC236}">
                <a16:creationId xmlns:a16="http://schemas.microsoft.com/office/drawing/2014/main" id="{E5E28F95-4F04-4093-9DE0-943D8B692893}"/>
              </a:ext>
            </a:extLst>
          </p:cNvPr>
          <p:cNvSpPr>
            <a:spLocks noGrp="1"/>
          </p:cNvSpPr>
          <p:nvPr>
            <p:ph type="body" sz="quarter" idx="10" hasCustomPrompt="1"/>
          </p:nvPr>
        </p:nvSpPr>
        <p:spPr>
          <a:xfrm>
            <a:off x="495300" y="3246438"/>
            <a:ext cx="7851775" cy="1835150"/>
          </a:xfrm>
          <a:prstGeom prst="rect">
            <a:avLst/>
          </a:prstGeom>
        </p:spPr>
        <p:txBody>
          <a:bodyPr/>
          <a:lstStyle>
            <a:lvl1pPr>
              <a:defRPr sz="3200">
                <a:solidFill>
                  <a:schemeClr val="tx2"/>
                </a:solidFill>
              </a:defRPr>
            </a:lvl1pPr>
          </a:lstStyle>
          <a:p>
            <a:pPr lvl="0"/>
            <a:r>
              <a:rPr lang="en-US" dirty="0"/>
              <a:t>Click to Edit Subtitle</a:t>
            </a:r>
          </a:p>
        </p:txBody>
      </p:sp>
    </p:spTree>
    <p:extLst>
      <p:ext uri="{BB962C8B-B14F-4D97-AF65-F5344CB8AC3E}">
        <p14:creationId xmlns:p14="http://schemas.microsoft.com/office/powerpoint/2010/main" val="445254643"/>
      </p:ext>
    </p:extLst>
  </p:cSld>
  <p:clrMapOvr>
    <a:masterClrMapping/>
  </p:clrMapOvr>
  <p:extLst>
    <p:ext uri="{DCECCB84-F9BA-43D5-87BE-67443E8EF086}">
      <p15:sldGuideLst xmlns:p15="http://schemas.microsoft.com/office/powerpoint/2012/main">
        <p15:guide id="1" orient="horz" pos="2160">
          <p15:clr>
            <a:srgbClr val="FBAE40"/>
          </p15:clr>
        </p15:guide>
        <p15:guide id="2" pos="3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656016966"/>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ctrTitle" hasCustomPrompt="1"/>
          </p:nvPr>
        </p:nvSpPr>
        <p:spPr>
          <a:xfrm>
            <a:off x="507207" y="1247775"/>
            <a:ext cx="6172200" cy="1619249"/>
          </a:xfrm>
          <a:prstGeom prst="rect">
            <a:avLst/>
          </a:prstGeom>
        </p:spPr>
        <p:txBody>
          <a:bodyPr/>
          <a:lstStyle>
            <a:lvl1pPr>
              <a:lnSpc>
                <a:spcPct val="90000"/>
              </a:lnSpc>
              <a:defRPr sz="54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507207" y="4333585"/>
            <a:ext cx="4114800" cy="704850"/>
          </a:xfrm>
          <a:prstGeom prst="rect">
            <a:avLst/>
          </a:prstGeom>
        </p:spPr>
        <p:txBody>
          <a:bodyPr/>
          <a:lstStyle>
            <a:lvl1pPr marL="0" indent="0" algn="l">
              <a:buNone/>
              <a:defRPr sz="20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Date</a:t>
            </a:r>
          </a:p>
        </p:txBody>
      </p:sp>
      <p:sp>
        <p:nvSpPr>
          <p:cNvPr id="5" name="Text Placeholder 4">
            <a:extLst>
              <a:ext uri="{FF2B5EF4-FFF2-40B4-BE49-F238E27FC236}">
                <a16:creationId xmlns:a16="http://schemas.microsoft.com/office/drawing/2014/main" id="{8E8112E3-DF69-43CE-93C7-D42B797E1875}"/>
              </a:ext>
            </a:extLst>
          </p:cNvPr>
          <p:cNvSpPr>
            <a:spLocks noGrp="1"/>
          </p:cNvSpPr>
          <p:nvPr>
            <p:ph type="body" sz="quarter" idx="10" hasCustomPrompt="1"/>
          </p:nvPr>
        </p:nvSpPr>
        <p:spPr>
          <a:xfrm>
            <a:off x="508000" y="2887573"/>
            <a:ext cx="8266113" cy="1304925"/>
          </a:xfrm>
          <a:prstGeom prst="rect">
            <a:avLst/>
          </a:prstGeom>
        </p:spPr>
        <p:txBody>
          <a:bodyPr/>
          <a:lstStyle>
            <a:lvl1pPr>
              <a:defRPr sz="3200">
                <a:solidFill>
                  <a:schemeClr val="bg1"/>
                </a:solidFill>
              </a:defRPr>
            </a:lvl1pPr>
          </a:lstStyle>
          <a:p>
            <a:pPr lvl="0"/>
            <a:r>
              <a:rPr lang="en-US" dirty="0"/>
              <a:t>Click to Edit Subtitle</a:t>
            </a:r>
          </a:p>
        </p:txBody>
      </p:sp>
      <p:pic>
        <p:nvPicPr>
          <p:cNvPr id="6" name="Picture 5" descr="Background pattern&#10;&#10;Description automatically generated with low confidence">
            <a:extLst>
              <a:ext uri="{FF2B5EF4-FFF2-40B4-BE49-F238E27FC236}">
                <a16:creationId xmlns:a16="http://schemas.microsoft.com/office/drawing/2014/main" id="{899A1A8F-A9EA-8C44-AD58-C0D2BBBA13BB}"/>
              </a:ext>
            </a:extLst>
          </p:cNvPr>
          <p:cNvPicPr>
            <a:picLocks noChangeAspect="1"/>
          </p:cNvPicPr>
          <p:nvPr userDrawn="1"/>
        </p:nvPicPr>
        <p:blipFill>
          <a:blip r:embed="rId5"/>
          <a:stretch>
            <a:fillRect/>
          </a:stretch>
        </p:blipFill>
        <p:spPr>
          <a:xfrm>
            <a:off x="0" y="5388881"/>
            <a:ext cx="9144000" cy="1469119"/>
          </a:xfrm>
          <a:prstGeom prst="rect">
            <a:avLst/>
          </a:prstGeom>
        </p:spPr>
      </p:pic>
    </p:spTree>
    <p:extLst>
      <p:ext uri="{BB962C8B-B14F-4D97-AF65-F5344CB8AC3E}">
        <p14:creationId xmlns:p14="http://schemas.microsoft.com/office/powerpoint/2010/main" val="2033292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light blue, orange text">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1533532615"/>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hasCustomPrompt="1"/>
          </p:nvPr>
        </p:nvSpPr>
        <p:spPr>
          <a:xfrm>
            <a:off x="494506" y="1411287"/>
            <a:ext cx="5486400" cy="1835347"/>
          </a:xfrm>
          <a:prstGeom prst="rect">
            <a:avLst/>
          </a:prstGeom>
        </p:spPr>
        <p:txBody>
          <a:bodyPr anchor="t"/>
          <a:lstStyle>
            <a:lvl1pPr algn="l">
              <a:lnSpc>
                <a:spcPct val="100000"/>
              </a:lnSpc>
              <a:defRPr sz="5400" b="0" cap="none">
                <a:solidFill>
                  <a:schemeClr val="accent2"/>
                </a:solidFill>
              </a:defRPr>
            </a:lvl1pPr>
          </a:lstStyle>
          <a:p>
            <a:r>
              <a:rPr lang="en-US" dirty="0"/>
              <a:t>Click to Edit Divider</a:t>
            </a:r>
          </a:p>
        </p:txBody>
      </p:sp>
      <p:sp>
        <p:nvSpPr>
          <p:cNvPr id="4" name="Text Placeholder 3">
            <a:extLst>
              <a:ext uri="{FF2B5EF4-FFF2-40B4-BE49-F238E27FC236}">
                <a16:creationId xmlns:a16="http://schemas.microsoft.com/office/drawing/2014/main" id="{280E346F-8359-4C65-9556-013A26CECFB4}"/>
              </a:ext>
            </a:extLst>
          </p:cNvPr>
          <p:cNvSpPr>
            <a:spLocks noGrp="1"/>
          </p:cNvSpPr>
          <p:nvPr>
            <p:ph type="body" sz="quarter" idx="10" hasCustomPrompt="1"/>
          </p:nvPr>
        </p:nvSpPr>
        <p:spPr>
          <a:xfrm>
            <a:off x="495300" y="3246438"/>
            <a:ext cx="8129587" cy="1835150"/>
          </a:xfrm>
          <a:prstGeom prst="rect">
            <a:avLst/>
          </a:prstGeom>
        </p:spPr>
        <p:txBody>
          <a:bodyPr/>
          <a:lstStyle>
            <a:lvl1pPr>
              <a:defRPr sz="3200">
                <a:solidFill>
                  <a:schemeClr val="tx2"/>
                </a:solidFill>
              </a:defRPr>
            </a:lvl1pPr>
          </a:lstStyle>
          <a:p>
            <a:pPr lvl="0"/>
            <a:r>
              <a:rPr lang="en-US" dirty="0"/>
              <a:t>Click to Edit Subtitle</a:t>
            </a:r>
          </a:p>
        </p:txBody>
      </p:sp>
    </p:spTree>
    <p:extLst>
      <p:ext uri="{BB962C8B-B14F-4D97-AF65-F5344CB8AC3E}">
        <p14:creationId xmlns:p14="http://schemas.microsoft.com/office/powerpoint/2010/main" val="2716979842"/>
      </p:ext>
    </p:extLst>
  </p:cSld>
  <p:clrMapOvr>
    <a:masterClrMapping/>
  </p:clrMapOvr>
  <p:extLst>
    <p:ext uri="{DCECCB84-F9BA-43D5-87BE-67443E8EF086}">
      <p15:sldGuideLst xmlns:p15="http://schemas.microsoft.com/office/powerpoint/2012/main">
        <p15:guide id="1" orient="horz" pos="2160">
          <p15:clr>
            <a:srgbClr val="FBAE40"/>
          </p15:clr>
        </p15:guide>
        <p15:guide id="2" pos="3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833506046"/>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hasCustomPrompt="1"/>
          </p:nvPr>
        </p:nvSpPr>
        <p:spPr>
          <a:xfrm>
            <a:off x="496093" y="1411287"/>
            <a:ext cx="5678381" cy="1850528"/>
          </a:xfrm>
          <a:prstGeom prst="rect">
            <a:avLst/>
          </a:prstGeom>
        </p:spPr>
        <p:txBody>
          <a:bodyPr anchor="t"/>
          <a:lstStyle>
            <a:lvl1pPr algn="l">
              <a:lnSpc>
                <a:spcPct val="100000"/>
              </a:lnSpc>
              <a:defRPr sz="5400" b="0" cap="none">
                <a:solidFill>
                  <a:schemeClr val="bg1"/>
                </a:solidFill>
              </a:defRPr>
            </a:lvl1pPr>
          </a:lstStyle>
          <a:p>
            <a:r>
              <a:rPr lang="en-US" dirty="0"/>
              <a:t>Click to Edit Divider</a:t>
            </a:r>
          </a:p>
        </p:txBody>
      </p:sp>
      <p:sp>
        <p:nvSpPr>
          <p:cNvPr id="8" name="TextBox 7">
            <a:extLst>
              <a:ext uri="{FF2B5EF4-FFF2-40B4-BE49-F238E27FC236}">
                <a16:creationId xmlns:a16="http://schemas.microsoft.com/office/drawing/2014/main" id="{C4C0B21A-34FD-434E-AD6A-6FD7FA899829}"/>
              </a:ext>
            </a:extLst>
          </p:cNvPr>
          <p:cNvSpPr txBox="1"/>
          <p:nvPr userDrawn="1"/>
        </p:nvSpPr>
        <p:spPr>
          <a:xfrm>
            <a:off x="8234365" y="6460625"/>
            <a:ext cx="395287"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sp>
        <p:nvSpPr>
          <p:cNvPr id="4" name="Text Placeholder 3">
            <a:extLst>
              <a:ext uri="{FF2B5EF4-FFF2-40B4-BE49-F238E27FC236}">
                <a16:creationId xmlns:a16="http://schemas.microsoft.com/office/drawing/2014/main" id="{486ACC19-86AC-4D9D-8589-61D82372C336}"/>
              </a:ext>
            </a:extLst>
          </p:cNvPr>
          <p:cNvSpPr>
            <a:spLocks noGrp="1"/>
          </p:cNvSpPr>
          <p:nvPr>
            <p:ph type="body" sz="quarter" idx="10" hasCustomPrompt="1"/>
          </p:nvPr>
        </p:nvSpPr>
        <p:spPr>
          <a:xfrm>
            <a:off x="495300" y="3303257"/>
            <a:ext cx="8001000" cy="1849437"/>
          </a:xfrm>
          <a:prstGeom prst="rect">
            <a:avLst/>
          </a:prstGeom>
        </p:spPr>
        <p:txBody>
          <a:bodyPr/>
          <a:lstStyle>
            <a:lvl1pPr>
              <a:defRPr sz="3200">
                <a:solidFill>
                  <a:schemeClr val="bg1"/>
                </a:solidFill>
              </a:defRPr>
            </a:lvl1pPr>
          </a:lstStyle>
          <a:p>
            <a:pPr lvl="0"/>
            <a:r>
              <a:rPr lang="en-US" dirty="0"/>
              <a:t>Click to Edit Subtitle</a:t>
            </a:r>
          </a:p>
        </p:txBody>
      </p:sp>
      <p:pic>
        <p:nvPicPr>
          <p:cNvPr id="7" name="Picture 6" descr="Logo&#10;&#10;Description automatically generated">
            <a:extLst>
              <a:ext uri="{FF2B5EF4-FFF2-40B4-BE49-F238E27FC236}">
                <a16:creationId xmlns:a16="http://schemas.microsoft.com/office/drawing/2014/main" id="{06CC7B3C-A668-FE48-963C-D753CC39C06C}"/>
              </a:ext>
            </a:extLst>
          </p:cNvPr>
          <p:cNvPicPr>
            <a:picLocks noChangeAspect="1"/>
          </p:cNvPicPr>
          <p:nvPr userDrawn="1"/>
        </p:nvPicPr>
        <p:blipFill>
          <a:blip r:embed="rId5"/>
          <a:stretch>
            <a:fillRect/>
          </a:stretch>
        </p:blipFill>
        <p:spPr>
          <a:xfrm>
            <a:off x="509181" y="6081110"/>
            <a:ext cx="1445349" cy="533403"/>
          </a:xfrm>
          <a:prstGeom prst="rect">
            <a:avLst/>
          </a:prstGeom>
        </p:spPr>
      </p:pic>
    </p:spTree>
    <p:extLst>
      <p:ext uri="{BB962C8B-B14F-4D97-AF65-F5344CB8AC3E}">
        <p14:creationId xmlns:p14="http://schemas.microsoft.com/office/powerpoint/2010/main" val="24199993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31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1601020608"/>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1" y="0"/>
            <a:ext cx="9143999" cy="6858000"/>
          </a:xfrm>
          <a:prstGeom prst="rect">
            <a:avLst/>
          </a:prstGeo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1" y="0"/>
            <a:ext cx="9143999" cy="6858000"/>
          </a:xfrm>
          <a:prstGeom prst="rect">
            <a:avLst/>
          </a:prstGeo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title" hasCustomPrompt="1"/>
          </p:nvPr>
        </p:nvSpPr>
        <p:spPr>
          <a:xfrm>
            <a:off x="572294" y="1411287"/>
            <a:ext cx="5486400" cy="2377440"/>
          </a:xfrm>
          <a:prstGeom prst="rect">
            <a:avLst/>
          </a:prstGeom>
        </p:spPr>
        <p:txBody>
          <a:bodyPr anchor="t"/>
          <a:lstStyle>
            <a:lvl1pPr algn="l">
              <a:lnSpc>
                <a:spcPct val="100000"/>
              </a:lnSpc>
              <a:defRPr sz="5400" b="0" cap="none">
                <a:solidFill>
                  <a:schemeClr val="tx2"/>
                </a:solidFill>
              </a:defRPr>
            </a:lvl1pPr>
          </a:lstStyle>
          <a:p>
            <a:r>
              <a:rPr lang="en-US" dirty="0"/>
              <a:t>Click to Edit Divider</a:t>
            </a:r>
          </a:p>
        </p:txBody>
      </p:sp>
    </p:spTree>
    <p:extLst>
      <p:ext uri="{BB962C8B-B14F-4D97-AF65-F5344CB8AC3E}">
        <p14:creationId xmlns:p14="http://schemas.microsoft.com/office/powerpoint/2010/main" val="33286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4035362161"/>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1" y="0"/>
            <a:ext cx="9143999" cy="6858000"/>
          </a:xfrm>
          <a:prstGeom prst="rect">
            <a:avLst/>
          </a:prstGeo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1" y="0"/>
            <a:ext cx="9143999" cy="6858000"/>
          </a:xfrm>
          <a:prstGeom prst="rect">
            <a:avLst/>
          </a:prstGeo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title" hasCustomPrompt="1"/>
          </p:nvPr>
        </p:nvSpPr>
        <p:spPr>
          <a:xfrm>
            <a:off x="572294" y="1411286"/>
            <a:ext cx="5486400" cy="2955997"/>
          </a:xfrm>
          <a:prstGeom prst="rect">
            <a:avLst/>
          </a:prstGeom>
        </p:spPr>
        <p:txBody>
          <a:bodyPr anchor="t"/>
          <a:lstStyle>
            <a:lvl1pPr algn="l">
              <a:lnSpc>
                <a:spcPct val="100000"/>
              </a:lnSpc>
              <a:defRPr sz="5400" b="0" cap="none">
                <a:solidFill>
                  <a:schemeClr val="accent2"/>
                </a:solidFill>
              </a:defRPr>
            </a:lvl1pPr>
          </a:lstStyle>
          <a:p>
            <a:r>
              <a:rPr lang="en-US" dirty="0"/>
              <a:t>Click to Edit Divider</a:t>
            </a:r>
          </a:p>
        </p:txBody>
      </p:sp>
    </p:spTree>
    <p:extLst>
      <p:ext uri="{BB962C8B-B14F-4D97-AF65-F5344CB8AC3E}">
        <p14:creationId xmlns:p14="http://schemas.microsoft.com/office/powerpoint/2010/main" val="1101447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11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3FC24-074C-8144-974E-FC602764A81F}"/>
              </a:ext>
            </a:extLst>
          </p:cNvPr>
          <p:cNvPicPr>
            <a:picLocks noChangeAspect="1"/>
          </p:cNvPicPr>
          <p:nvPr userDrawn="1"/>
        </p:nvPicPr>
        <p:blipFill>
          <a:blip r:embed="rId2"/>
          <a:stretch>
            <a:fillRect/>
          </a:stretch>
        </p:blipFill>
        <p:spPr>
          <a:xfrm>
            <a:off x="2603756" y="2346191"/>
            <a:ext cx="3936492" cy="1452753"/>
          </a:xfrm>
          <a:prstGeom prst="rect">
            <a:avLst/>
          </a:prstGeom>
        </p:spPr>
      </p:pic>
    </p:spTree>
    <p:extLst>
      <p:ext uri="{BB962C8B-B14F-4D97-AF65-F5344CB8AC3E}">
        <p14:creationId xmlns:p14="http://schemas.microsoft.com/office/powerpoint/2010/main" val="2618429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3F6D07F-A63F-E542-B09E-E79310F1AB1D}"/>
              </a:ext>
            </a:extLst>
          </p:cNvPr>
          <p:cNvGraphicFramePr>
            <a:graphicFrameLocks noChangeAspect="1"/>
          </p:cNvGraphicFramePr>
          <p:nvPr>
            <p:custDataLst>
              <p:tags r:id="rId1"/>
            </p:custDataLst>
            <p:extLst>
              <p:ext uri="{D42A27DB-BD31-4B8C-83A1-F6EECF244321}">
                <p14:modId xmlns:p14="http://schemas.microsoft.com/office/powerpoint/2010/main" val="2232920503"/>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3F6D07F-A63F-E542-B09E-E79310F1AB1D}"/>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pic>
        <p:nvPicPr>
          <p:cNvPr id="4" name="Picture 3" descr="Logo&#10;&#10;Description automatically generated">
            <a:extLst>
              <a:ext uri="{FF2B5EF4-FFF2-40B4-BE49-F238E27FC236}">
                <a16:creationId xmlns:a16="http://schemas.microsoft.com/office/drawing/2014/main" id="{E966B005-EF2A-9C4B-9C7F-B279AB92DD31}"/>
              </a:ext>
            </a:extLst>
          </p:cNvPr>
          <p:cNvPicPr>
            <a:picLocks noChangeAspect="1"/>
          </p:cNvPicPr>
          <p:nvPr userDrawn="1"/>
        </p:nvPicPr>
        <p:blipFill>
          <a:blip r:embed="rId5"/>
          <a:stretch>
            <a:fillRect/>
          </a:stretch>
        </p:blipFill>
        <p:spPr>
          <a:xfrm>
            <a:off x="2636356" y="2373971"/>
            <a:ext cx="3943447" cy="1455321"/>
          </a:xfrm>
          <a:prstGeom prst="rect">
            <a:avLst/>
          </a:prstGeom>
        </p:spPr>
      </p:pic>
    </p:spTree>
    <p:extLst>
      <p:ext uri="{BB962C8B-B14F-4D97-AF65-F5344CB8AC3E}">
        <p14:creationId xmlns:p14="http://schemas.microsoft.com/office/powerpoint/2010/main" val="57419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ico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130237124"/>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05B91738-4B95-2140-9C94-01849D0CBAF5}"/>
              </a:ext>
            </a:extLst>
          </p:cNvPr>
          <p:cNvSpPr>
            <a:spLocks noGrp="1"/>
          </p:cNvSpPr>
          <p:nvPr>
            <p:ph type="pic" sz="quarter" idx="14"/>
          </p:nvPr>
        </p:nvSpPr>
        <p:spPr>
          <a:xfrm>
            <a:off x="512446" y="1546225"/>
            <a:ext cx="1728788" cy="1094189"/>
          </a:xfrm>
          <a:prstGeom prst="rect">
            <a:avLst/>
          </a:prstGeom>
        </p:spPr>
        <p:txBody>
          <a:bodyPr/>
          <a:lstStyle>
            <a:lvl1pPr>
              <a:defRPr sz="1200">
                <a:solidFill>
                  <a:srgbClr val="FF0000"/>
                </a:solidFill>
              </a:defRPr>
            </a:lvl1pPr>
          </a:lstStyle>
          <a:p>
            <a:r>
              <a:rPr lang="en-US"/>
              <a:t>Click icon to add picture</a:t>
            </a:r>
            <a:endParaRPr lang="en-US" dirty="0"/>
          </a:p>
        </p:txBody>
      </p:sp>
      <p:sp>
        <p:nvSpPr>
          <p:cNvPr id="2" name="Title 1"/>
          <p:cNvSpPr>
            <a:spLocks noGrp="1"/>
          </p:cNvSpPr>
          <p:nvPr>
            <p:ph type="title"/>
          </p:nvPr>
        </p:nvSpPr>
        <p:spPr>
          <a:xfrm>
            <a:off x="514350" y="486168"/>
            <a:ext cx="8115300" cy="966701"/>
          </a:xfrm>
          <a:prstGeom prst="rect">
            <a:avLst/>
          </a:prstGeo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2EE55E4-2AC4-1643-B946-18BF3435E294}"/>
              </a:ext>
            </a:extLst>
          </p:cNvPr>
          <p:cNvSpPr>
            <a:spLocks noGrp="1"/>
          </p:cNvSpPr>
          <p:nvPr>
            <p:ph type="body" sz="quarter" idx="10" hasCustomPrompt="1"/>
          </p:nvPr>
        </p:nvSpPr>
        <p:spPr>
          <a:xfrm>
            <a:off x="514351" y="3133725"/>
            <a:ext cx="1728788" cy="2286000"/>
          </a:xfrm>
          <a:prstGeom prst="rect">
            <a:avLst/>
          </a:prstGeom>
        </p:spPr>
        <p:txBody>
          <a:bodyPr/>
          <a:lstStyle/>
          <a:p>
            <a:pPr lvl="0"/>
            <a:r>
              <a:rPr lang="en-US" dirty="0"/>
              <a:t>Click to edit text</a:t>
            </a:r>
          </a:p>
        </p:txBody>
      </p:sp>
      <p:sp>
        <p:nvSpPr>
          <p:cNvPr id="12" name="Text Placeholder 5">
            <a:extLst>
              <a:ext uri="{FF2B5EF4-FFF2-40B4-BE49-F238E27FC236}">
                <a16:creationId xmlns:a16="http://schemas.microsoft.com/office/drawing/2014/main" id="{FA8A2AFC-14B9-4E44-807C-AA683A7D1DD4}"/>
              </a:ext>
            </a:extLst>
          </p:cNvPr>
          <p:cNvSpPr>
            <a:spLocks noGrp="1"/>
          </p:cNvSpPr>
          <p:nvPr>
            <p:ph type="body" sz="quarter" idx="11" hasCustomPrompt="1"/>
          </p:nvPr>
        </p:nvSpPr>
        <p:spPr>
          <a:xfrm>
            <a:off x="2643187" y="3133725"/>
            <a:ext cx="1728788" cy="2286000"/>
          </a:xfrm>
          <a:prstGeom prst="rect">
            <a:avLst/>
          </a:prstGeom>
        </p:spPr>
        <p:txBody>
          <a:bodyPr/>
          <a:lstStyle/>
          <a:p>
            <a:pPr lvl="0"/>
            <a:r>
              <a:rPr lang="en-US" dirty="0"/>
              <a:t>Click to edit text</a:t>
            </a:r>
          </a:p>
        </p:txBody>
      </p:sp>
      <p:sp>
        <p:nvSpPr>
          <p:cNvPr id="13" name="Text Placeholder 5">
            <a:extLst>
              <a:ext uri="{FF2B5EF4-FFF2-40B4-BE49-F238E27FC236}">
                <a16:creationId xmlns:a16="http://schemas.microsoft.com/office/drawing/2014/main" id="{9041BBF7-1139-944E-BB1F-E4A521CA43D1}"/>
              </a:ext>
            </a:extLst>
          </p:cNvPr>
          <p:cNvSpPr>
            <a:spLocks noGrp="1"/>
          </p:cNvSpPr>
          <p:nvPr>
            <p:ph type="body" sz="quarter" idx="12" hasCustomPrompt="1"/>
          </p:nvPr>
        </p:nvSpPr>
        <p:spPr>
          <a:xfrm>
            <a:off x="4772026" y="3133725"/>
            <a:ext cx="1728788" cy="2286000"/>
          </a:xfrm>
          <a:prstGeom prst="rect">
            <a:avLst/>
          </a:prstGeom>
        </p:spPr>
        <p:txBody>
          <a:bodyPr/>
          <a:lstStyle/>
          <a:p>
            <a:pPr lvl="0"/>
            <a:r>
              <a:rPr lang="en-US" dirty="0"/>
              <a:t>Click to edit text</a:t>
            </a:r>
          </a:p>
        </p:txBody>
      </p:sp>
      <p:sp>
        <p:nvSpPr>
          <p:cNvPr id="14" name="Text Placeholder 5">
            <a:extLst>
              <a:ext uri="{FF2B5EF4-FFF2-40B4-BE49-F238E27FC236}">
                <a16:creationId xmlns:a16="http://schemas.microsoft.com/office/drawing/2014/main" id="{FE708A00-168A-1744-A1FD-95C224DF40D2}"/>
              </a:ext>
            </a:extLst>
          </p:cNvPr>
          <p:cNvSpPr>
            <a:spLocks noGrp="1"/>
          </p:cNvSpPr>
          <p:nvPr>
            <p:ph type="body" sz="quarter" idx="13" hasCustomPrompt="1"/>
          </p:nvPr>
        </p:nvSpPr>
        <p:spPr>
          <a:xfrm>
            <a:off x="6900862" y="3133725"/>
            <a:ext cx="1728788" cy="2286000"/>
          </a:xfrm>
          <a:prstGeom prst="rect">
            <a:avLst/>
          </a:prstGeom>
        </p:spPr>
        <p:txBody>
          <a:bodyPr/>
          <a:lstStyle/>
          <a:p>
            <a:pPr lvl="0"/>
            <a:r>
              <a:rPr lang="en-US" dirty="0"/>
              <a:t>Click to edit text</a:t>
            </a:r>
          </a:p>
        </p:txBody>
      </p:sp>
      <p:sp>
        <p:nvSpPr>
          <p:cNvPr id="18" name="Picture Placeholder 16">
            <a:extLst>
              <a:ext uri="{FF2B5EF4-FFF2-40B4-BE49-F238E27FC236}">
                <a16:creationId xmlns:a16="http://schemas.microsoft.com/office/drawing/2014/main" id="{82E5E583-0CCC-5749-A61E-8B68166D0C33}"/>
              </a:ext>
            </a:extLst>
          </p:cNvPr>
          <p:cNvSpPr>
            <a:spLocks noGrp="1"/>
          </p:cNvSpPr>
          <p:nvPr>
            <p:ph type="pic" sz="quarter" idx="15"/>
          </p:nvPr>
        </p:nvSpPr>
        <p:spPr>
          <a:xfrm>
            <a:off x="2643187" y="1546225"/>
            <a:ext cx="1728788" cy="1094189"/>
          </a:xfrm>
          <a:prstGeom prst="rect">
            <a:avLst/>
          </a:prstGeom>
        </p:spPr>
        <p:txBody>
          <a:bodyPr/>
          <a:lstStyle>
            <a:lvl1pPr>
              <a:defRPr sz="1200">
                <a:solidFill>
                  <a:srgbClr val="FF0000"/>
                </a:solidFill>
              </a:defRPr>
            </a:lvl1pPr>
          </a:lstStyle>
          <a:p>
            <a:r>
              <a:rPr lang="en-US"/>
              <a:t>Click icon to add picture</a:t>
            </a:r>
          </a:p>
        </p:txBody>
      </p:sp>
      <p:sp>
        <p:nvSpPr>
          <p:cNvPr id="19" name="Picture Placeholder 16">
            <a:extLst>
              <a:ext uri="{FF2B5EF4-FFF2-40B4-BE49-F238E27FC236}">
                <a16:creationId xmlns:a16="http://schemas.microsoft.com/office/drawing/2014/main" id="{73B3615F-7B7F-C049-A051-269B92BDA1EA}"/>
              </a:ext>
            </a:extLst>
          </p:cNvPr>
          <p:cNvSpPr>
            <a:spLocks noGrp="1"/>
          </p:cNvSpPr>
          <p:nvPr>
            <p:ph type="pic" sz="quarter" idx="16"/>
          </p:nvPr>
        </p:nvSpPr>
        <p:spPr>
          <a:xfrm>
            <a:off x="4772026" y="1546225"/>
            <a:ext cx="1728788" cy="1094189"/>
          </a:xfrm>
          <a:prstGeom prst="rect">
            <a:avLst/>
          </a:prstGeom>
        </p:spPr>
        <p:txBody>
          <a:bodyPr/>
          <a:lstStyle>
            <a:lvl1pPr>
              <a:defRPr sz="1200">
                <a:solidFill>
                  <a:srgbClr val="FF0000"/>
                </a:solidFill>
              </a:defRPr>
            </a:lvl1pPr>
          </a:lstStyle>
          <a:p>
            <a:r>
              <a:rPr lang="en-US"/>
              <a:t>Click icon to add picture</a:t>
            </a:r>
          </a:p>
        </p:txBody>
      </p:sp>
      <p:sp>
        <p:nvSpPr>
          <p:cNvPr id="20" name="Picture Placeholder 16">
            <a:extLst>
              <a:ext uri="{FF2B5EF4-FFF2-40B4-BE49-F238E27FC236}">
                <a16:creationId xmlns:a16="http://schemas.microsoft.com/office/drawing/2014/main" id="{7BED6C5F-628A-634C-A1BE-5BCC177EAC29}"/>
              </a:ext>
            </a:extLst>
          </p:cNvPr>
          <p:cNvSpPr>
            <a:spLocks noGrp="1"/>
          </p:cNvSpPr>
          <p:nvPr>
            <p:ph type="pic" sz="quarter" idx="17"/>
          </p:nvPr>
        </p:nvSpPr>
        <p:spPr>
          <a:xfrm>
            <a:off x="6900862" y="1546225"/>
            <a:ext cx="1728788" cy="1094189"/>
          </a:xfrm>
          <a:prstGeom prst="rect">
            <a:avLst/>
          </a:prstGeom>
        </p:spPr>
        <p:txBody>
          <a:bodyPr/>
          <a:lstStyle>
            <a:lvl1pPr>
              <a:defRPr sz="1200">
                <a:solidFill>
                  <a:srgbClr val="FF0000"/>
                </a:solidFill>
              </a:defRPr>
            </a:lvl1pPr>
          </a:lstStyle>
          <a:p>
            <a:r>
              <a:rPr lang="en-US"/>
              <a:t>Click icon to add picture</a:t>
            </a:r>
          </a:p>
        </p:txBody>
      </p:sp>
      <p:sp>
        <p:nvSpPr>
          <p:cNvPr id="16" name="Text Placeholder 3">
            <a:extLst>
              <a:ext uri="{FF2B5EF4-FFF2-40B4-BE49-F238E27FC236}">
                <a16:creationId xmlns:a16="http://schemas.microsoft.com/office/drawing/2014/main" id="{08E43F54-A4C7-E048-AEC6-C190217EF537}"/>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11729529"/>
      </p:ext>
    </p:extLst>
  </p:cSld>
  <p:clrMapOvr>
    <a:masterClrMapping/>
  </p:clrMapOvr>
  <p:extLst>
    <p:ext uri="{DCECCB84-F9BA-43D5-87BE-67443E8EF086}">
      <p15:sldGuideLst xmlns:p15="http://schemas.microsoft.com/office/powerpoint/2012/main">
        <p15:guide id="1" pos="324" userDrawn="1">
          <p15:clr>
            <a:srgbClr val="FBAE40"/>
          </p15:clr>
        </p15:guide>
        <p15:guide id="2" pos="5438" userDrawn="1">
          <p15:clr>
            <a:srgbClr val="FBAE40"/>
          </p15:clr>
        </p15:guide>
        <p15:guide id="3" orient="horz" pos="918" userDrawn="1">
          <p15:clr>
            <a:srgbClr val="FBAE40"/>
          </p15:clr>
        </p15:guide>
        <p15:guide id="4" orient="horz" pos="974" userDrawn="1">
          <p15:clr>
            <a:srgbClr val="FBAE40"/>
          </p15:clr>
        </p15:guide>
        <p15:guide id="5" orient="horz" pos="305" userDrawn="1">
          <p15:clr>
            <a:srgbClr val="FBAE40"/>
          </p15:clr>
        </p15:guide>
        <p15:guide id="6" pos="1417" userDrawn="1">
          <p15:clr>
            <a:srgbClr val="FBAE40"/>
          </p15:clr>
        </p15:guide>
        <p15:guide id="7" pos="1662" userDrawn="1">
          <p15:clr>
            <a:srgbClr val="FBAE40"/>
          </p15:clr>
        </p15:guide>
        <p15:guide id="8" pos="2755" userDrawn="1">
          <p15:clr>
            <a:srgbClr val="FBAE40"/>
          </p15:clr>
        </p15:guide>
        <p15:guide id="9" pos="3003" userDrawn="1">
          <p15:clr>
            <a:srgbClr val="FBAE40"/>
          </p15:clr>
        </p15:guide>
        <p15:guide id="10" pos="4096" userDrawn="1">
          <p15:clr>
            <a:srgbClr val="FBAE40"/>
          </p15:clr>
        </p15:guide>
        <p15:guide id="11" pos="4343" userDrawn="1">
          <p15:clr>
            <a:srgbClr val="FBAE40"/>
          </p15:clr>
        </p15:guide>
        <p15:guide id="12" orient="horz" pos="1663" userDrawn="1">
          <p15:clr>
            <a:srgbClr val="FBAE40"/>
          </p15:clr>
        </p15:guide>
        <p15:guide id="13" orient="horz" pos="1968" userDrawn="1">
          <p15:clr>
            <a:srgbClr val="FBAE40"/>
          </p15:clr>
        </p15:guide>
        <p15:guide id="15" orient="horz" pos="4145" userDrawn="1">
          <p15:clr>
            <a:srgbClr val="FBAE40"/>
          </p15:clr>
        </p15:guide>
        <p15:guide id="16" orient="horz" pos="379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857204843"/>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a:prstGeom prst="rect">
            <a:avLst/>
          </a:prstGeom>
        </p:spPr>
        <p:txBody>
          <a:bodyPr/>
          <a:lstStyle/>
          <a:p>
            <a:r>
              <a:rPr lang="en-US"/>
              <a:t>Click to edit Master title style</a:t>
            </a:r>
            <a:endParaRPr lang="en-US" dirty="0"/>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514350" y="3124204"/>
            <a:ext cx="2362200" cy="2784212"/>
          </a:xfrm>
          <a:prstGeom prst="rect">
            <a:avLst/>
          </a:prstGeom>
        </p:spPr>
        <p:txBody>
          <a:bodyPr/>
          <a:lstStyle/>
          <a:p>
            <a:pPr lvl="0"/>
            <a:r>
              <a:rPr lang="en-US" dirty="0"/>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3391281" y="3124203"/>
            <a:ext cx="2362200" cy="2784213"/>
          </a:xfrm>
          <a:prstGeom prst="rect">
            <a:avLst/>
          </a:prstGeom>
        </p:spPr>
        <p:txBody>
          <a:bodyPr/>
          <a:lstStyle/>
          <a:p>
            <a:pPr lvl="0"/>
            <a:r>
              <a:rPr lang="en-US" dirty="0"/>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6268212" y="3124204"/>
            <a:ext cx="2362200" cy="2784212"/>
          </a:xfrm>
          <a:prstGeom prst="rect">
            <a:avLst/>
          </a:prstGeom>
        </p:spPr>
        <p:txBody>
          <a:bodyPr/>
          <a:lstStyle/>
          <a:p>
            <a:pPr lvl="0"/>
            <a:r>
              <a:rPr lang="en-US" dirty="0"/>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514350" y="1552576"/>
            <a:ext cx="2362200" cy="1343026"/>
          </a:xfrm>
          <a:prstGeom prst="rect">
            <a:avLst/>
          </a:prstGeom>
        </p:spPr>
        <p:txBody>
          <a:bodyPr anchor="t"/>
          <a:lstStyle>
            <a:lvl1pPr algn="ctr">
              <a:defRPr sz="8000">
                <a:solidFill>
                  <a:schemeClr val="accent2"/>
                </a:solidFill>
              </a:defRPr>
            </a:lvl1pPr>
          </a:lstStyle>
          <a:p>
            <a:pPr lvl="0"/>
            <a:r>
              <a:rPr lang="en-US" dirty="0"/>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3393281" y="1552576"/>
            <a:ext cx="2362200" cy="1343026"/>
          </a:xfrm>
          <a:prstGeom prst="rect">
            <a:avLst/>
          </a:prstGeom>
        </p:spPr>
        <p:txBody>
          <a:bodyPr anchor="t"/>
          <a:lstStyle>
            <a:lvl1pPr algn="ctr">
              <a:defRPr sz="8000">
                <a:solidFill>
                  <a:schemeClr val="accent2"/>
                </a:solidFill>
              </a:defRPr>
            </a:lvl1pPr>
          </a:lstStyle>
          <a:p>
            <a:pPr lvl="0"/>
            <a:r>
              <a:rPr lang="en-US" dirty="0"/>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6271022" y="1552576"/>
            <a:ext cx="2362200" cy="1343026"/>
          </a:xfrm>
          <a:prstGeom prst="rect">
            <a:avLst/>
          </a:prstGeom>
        </p:spPr>
        <p:txBody>
          <a:bodyPr anchor="t"/>
          <a:lstStyle>
            <a:lvl1pPr algn="ctr">
              <a:defRPr sz="8000">
                <a:solidFill>
                  <a:schemeClr val="accent2"/>
                </a:solidFill>
              </a:defRPr>
            </a:lvl1pPr>
          </a:lstStyle>
          <a:p>
            <a:pPr lvl="0"/>
            <a:r>
              <a:rPr lang="en-US" dirty="0"/>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24596383"/>
      </p:ext>
    </p:extLst>
  </p:cSld>
  <p:clrMapOvr>
    <a:masterClrMapping/>
  </p:clrMapOvr>
  <p:extLst>
    <p:ext uri="{DCECCB84-F9BA-43D5-87BE-67443E8EF086}">
      <p15:sldGuideLst xmlns:p15="http://schemas.microsoft.com/office/powerpoint/2012/main">
        <p15:guide id="1" pos="1812" userDrawn="1">
          <p15:clr>
            <a:srgbClr val="FBAE40"/>
          </p15:clr>
        </p15:guide>
        <p15:guide id="2" pos="2135" userDrawn="1">
          <p15:clr>
            <a:srgbClr val="FBAE40"/>
          </p15:clr>
        </p15:guide>
        <p15:guide id="3" pos="3626" userDrawn="1">
          <p15:clr>
            <a:srgbClr val="FBAE40"/>
          </p15:clr>
        </p15:guide>
        <p15:guide id="4" pos="3947" userDrawn="1">
          <p15:clr>
            <a:srgbClr val="FBAE40"/>
          </p15:clr>
        </p15:guide>
        <p15:guide id="5" pos="321" userDrawn="1">
          <p15:clr>
            <a:srgbClr val="FBAE40"/>
          </p15:clr>
        </p15:guide>
        <p15:guide id="6" pos="5438" userDrawn="1">
          <p15:clr>
            <a:srgbClr val="FBAE40"/>
          </p15:clr>
        </p15:guide>
        <p15:guide id="7" orient="horz" pos="306" userDrawn="1">
          <p15:clr>
            <a:srgbClr val="FBAE40"/>
          </p15:clr>
        </p15:guide>
        <p15:guide id="8" orient="horz" pos="916" userDrawn="1">
          <p15:clr>
            <a:srgbClr val="FBAE40"/>
          </p15:clr>
        </p15:guide>
        <p15:guide id="9" orient="horz" pos="974" userDrawn="1">
          <p15:clr>
            <a:srgbClr val="FBAE40"/>
          </p15:clr>
        </p15:guide>
        <p15:guide id="10" orient="horz" pos="3792" userDrawn="1">
          <p15:clr>
            <a:srgbClr val="FBAE40"/>
          </p15:clr>
        </p15:guide>
        <p15:guide id="12" orient="horz" pos="4148" userDrawn="1">
          <p15:clr>
            <a:srgbClr val="FBAE40"/>
          </p15:clr>
        </p15:guide>
        <p15:guide id="13" orient="horz" pos="19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Statistics">
    <p:bg>
      <p:bgPr>
        <a:solidFill>
          <a:srgbClr val="C3DEF9"/>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E98416-ED3F-DA4E-8DAD-172FB9B1A3D7}"/>
              </a:ext>
            </a:extLst>
          </p:cNvPr>
          <p:cNvGraphicFramePr>
            <a:graphicFrameLocks noChangeAspect="1"/>
          </p:cNvGraphicFramePr>
          <p:nvPr>
            <p:custDataLst>
              <p:tags r:id="rId1"/>
            </p:custDataLst>
            <p:extLst>
              <p:ext uri="{D42A27DB-BD31-4B8C-83A1-F6EECF244321}">
                <p14:modId xmlns:p14="http://schemas.microsoft.com/office/powerpoint/2010/main" val="3956015982"/>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2BE98416-ED3F-DA4E-8DAD-172FB9B1A3D7}"/>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BA4B35-07F1-924E-A4FB-E9D9F676503D}"/>
              </a:ext>
            </a:extLst>
          </p:cNvPr>
          <p:cNvSpPr>
            <a:spLocks noGrp="1"/>
          </p:cNvSpPr>
          <p:nvPr>
            <p:ph type="title"/>
          </p:nvPr>
        </p:nvSpPr>
        <p:spPr>
          <a:xfrm>
            <a:off x="514350" y="486168"/>
            <a:ext cx="8115300" cy="966701"/>
          </a:xfrm>
          <a:prstGeom prst="rect">
            <a:avLst/>
          </a:prstGeom>
        </p:spPr>
        <p:txBody>
          <a:bodyPr/>
          <a:lstStyle/>
          <a:p>
            <a:r>
              <a:rPr lang="en-US"/>
              <a:t>Click to edit Master title style</a:t>
            </a:r>
          </a:p>
        </p:txBody>
      </p:sp>
      <p:sp>
        <p:nvSpPr>
          <p:cNvPr id="7" name="Text Placeholder 6">
            <a:extLst>
              <a:ext uri="{FF2B5EF4-FFF2-40B4-BE49-F238E27FC236}">
                <a16:creationId xmlns:a16="http://schemas.microsoft.com/office/drawing/2014/main" id="{305A373B-F92F-AD4D-ACB1-2A44B9F69654}"/>
              </a:ext>
            </a:extLst>
          </p:cNvPr>
          <p:cNvSpPr>
            <a:spLocks noGrp="1"/>
          </p:cNvSpPr>
          <p:nvPr>
            <p:ph type="body" sz="quarter" idx="10" hasCustomPrompt="1"/>
          </p:nvPr>
        </p:nvSpPr>
        <p:spPr>
          <a:xfrm>
            <a:off x="2321720" y="1682750"/>
            <a:ext cx="1928812" cy="1188720"/>
          </a:xfrm>
          <a:prstGeom prst="rect">
            <a:avLst/>
          </a:prstGeom>
        </p:spPr>
        <p:txBody>
          <a:bodyPr/>
          <a:lstStyle/>
          <a:p>
            <a:pPr lvl="0"/>
            <a:r>
              <a:rPr lang="en-US" dirty="0"/>
              <a:t>Click to edit content</a:t>
            </a:r>
          </a:p>
        </p:txBody>
      </p:sp>
      <p:sp>
        <p:nvSpPr>
          <p:cNvPr id="8" name="Text Placeholder 6">
            <a:extLst>
              <a:ext uri="{FF2B5EF4-FFF2-40B4-BE49-F238E27FC236}">
                <a16:creationId xmlns:a16="http://schemas.microsoft.com/office/drawing/2014/main" id="{7F6735D1-DD43-874F-A02D-C8C48903BB4C}"/>
              </a:ext>
            </a:extLst>
          </p:cNvPr>
          <p:cNvSpPr>
            <a:spLocks noGrp="1"/>
          </p:cNvSpPr>
          <p:nvPr>
            <p:ph type="body" sz="quarter" idx="11" hasCustomPrompt="1"/>
          </p:nvPr>
        </p:nvSpPr>
        <p:spPr>
          <a:xfrm>
            <a:off x="514351" y="1552576"/>
            <a:ext cx="1807369" cy="1343026"/>
          </a:xfrm>
          <a:prstGeom prst="rect">
            <a:avLst/>
          </a:prstGeom>
        </p:spPr>
        <p:txBody>
          <a:bodyPr anchor="t"/>
          <a:lstStyle>
            <a:lvl1pPr>
              <a:defRPr sz="6600">
                <a:solidFill>
                  <a:schemeClr val="accent1"/>
                </a:solidFill>
              </a:defRPr>
            </a:lvl1pPr>
          </a:lstStyle>
          <a:p>
            <a:pPr lvl="0"/>
            <a:r>
              <a:rPr lang="en-US" dirty="0"/>
              <a:t>00%</a:t>
            </a:r>
          </a:p>
        </p:txBody>
      </p:sp>
      <p:sp>
        <p:nvSpPr>
          <p:cNvPr id="9" name="Text Placeholder 6">
            <a:extLst>
              <a:ext uri="{FF2B5EF4-FFF2-40B4-BE49-F238E27FC236}">
                <a16:creationId xmlns:a16="http://schemas.microsoft.com/office/drawing/2014/main" id="{A7C01DEE-14A2-DE44-98D6-0BFE7F615DEB}"/>
              </a:ext>
            </a:extLst>
          </p:cNvPr>
          <p:cNvSpPr>
            <a:spLocks noGrp="1"/>
          </p:cNvSpPr>
          <p:nvPr>
            <p:ph type="body" sz="quarter" idx="12" hasCustomPrompt="1"/>
          </p:nvPr>
        </p:nvSpPr>
        <p:spPr>
          <a:xfrm>
            <a:off x="2321720" y="3806825"/>
            <a:ext cx="1928812" cy="1188720"/>
          </a:xfrm>
          <a:prstGeom prst="rect">
            <a:avLst/>
          </a:prstGeom>
        </p:spPr>
        <p:txBody>
          <a:bodyPr/>
          <a:lstStyle/>
          <a:p>
            <a:pPr lvl="0"/>
            <a:r>
              <a:rPr lang="en-US" dirty="0"/>
              <a:t>Click to edit content</a:t>
            </a:r>
          </a:p>
        </p:txBody>
      </p:sp>
      <p:sp>
        <p:nvSpPr>
          <p:cNvPr id="10" name="Text Placeholder 6">
            <a:extLst>
              <a:ext uri="{FF2B5EF4-FFF2-40B4-BE49-F238E27FC236}">
                <a16:creationId xmlns:a16="http://schemas.microsoft.com/office/drawing/2014/main" id="{20A6BDAC-0412-8943-B027-07A2B58B9CC1}"/>
              </a:ext>
            </a:extLst>
          </p:cNvPr>
          <p:cNvSpPr>
            <a:spLocks noGrp="1"/>
          </p:cNvSpPr>
          <p:nvPr>
            <p:ph type="body" sz="quarter" idx="13" hasCustomPrompt="1"/>
          </p:nvPr>
        </p:nvSpPr>
        <p:spPr>
          <a:xfrm>
            <a:off x="514351" y="3676651"/>
            <a:ext cx="1807369" cy="1343026"/>
          </a:xfrm>
          <a:prstGeom prst="rect">
            <a:avLst/>
          </a:prstGeom>
        </p:spPr>
        <p:txBody>
          <a:bodyPr anchor="t"/>
          <a:lstStyle>
            <a:lvl1pPr>
              <a:defRPr sz="6600">
                <a:solidFill>
                  <a:schemeClr val="accent1"/>
                </a:solidFill>
              </a:defRPr>
            </a:lvl1pPr>
          </a:lstStyle>
          <a:p>
            <a:pPr lvl="0"/>
            <a:r>
              <a:rPr lang="en-US" dirty="0"/>
              <a:t>00%</a:t>
            </a:r>
          </a:p>
        </p:txBody>
      </p:sp>
      <p:sp>
        <p:nvSpPr>
          <p:cNvPr id="11" name="Text Placeholder 6">
            <a:extLst>
              <a:ext uri="{FF2B5EF4-FFF2-40B4-BE49-F238E27FC236}">
                <a16:creationId xmlns:a16="http://schemas.microsoft.com/office/drawing/2014/main" id="{953080F4-ADD6-8B4C-900B-D999C52FCE02}"/>
              </a:ext>
            </a:extLst>
          </p:cNvPr>
          <p:cNvSpPr>
            <a:spLocks noGrp="1"/>
          </p:cNvSpPr>
          <p:nvPr>
            <p:ph type="body" sz="quarter" idx="14" hasCustomPrompt="1"/>
          </p:nvPr>
        </p:nvSpPr>
        <p:spPr>
          <a:xfrm>
            <a:off x="6700839" y="1682750"/>
            <a:ext cx="1928812" cy="1188720"/>
          </a:xfrm>
          <a:prstGeom prst="rect">
            <a:avLst/>
          </a:prstGeom>
        </p:spPr>
        <p:txBody>
          <a:bodyPr/>
          <a:lstStyle/>
          <a:p>
            <a:pPr lvl="0"/>
            <a:r>
              <a:rPr lang="en-US" dirty="0"/>
              <a:t>Click to edit content</a:t>
            </a:r>
          </a:p>
        </p:txBody>
      </p:sp>
      <p:sp>
        <p:nvSpPr>
          <p:cNvPr id="12" name="Text Placeholder 6">
            <a:extLst>
              <a:ext uri="{FF2B5EF4-FFF2-40B4-BE49-F238E27FC236}">
                <a16:creationId xmlns:a16="http://schemas.microsoft.com/office/drawing/2014/main" id="{584C6C70-4A44-1042-BE56-7AADBDA24F35}"/>
              </a:ext>
            </a:extLst>
          </p:cNvPr>
          <p:cNvSpPr>
            <a:spLocks noGrp="1"/>
          </p:cNvSpPr>
          <p:nvPr>
            <p:ph type="body" sz="quarter" idx="15" hasCustomPrompt="1"/>
          </p:nvPr>
        </p:nvSpPr>
        <p:spPr>
          <a:xfrm>
            <a:off x="4893471" y="1552576"/>
            <a:ext cx="1807369" cy="1343026"/>
          </a:xfrm>
          <a:prstGeom prst="rect">
            <a:avLst/>
          </a:prstGeom>
        </p:spPr>
        <p:txBody>
          <a:bodyPr anchor="t"/>
          <a:lstStyle>
            <a:lvl1pPr>
              <a:defRPr sz="6600">
                <a:solidFill>
                  <a:schemeClr val="accent1"/>
                </a:solidFill>
              </a:defRPr>
            </a:lvl1pPr>
          </a:lstStyle>
          <a:p>
            <a:pPr lvl="0"/>
            <a:r>
              <a:rPr lang="en-US" dirty="0"/>
              <a:t>00%</a:t>
            </a:r>
          </a:p>
        </p:txBody>
      </p:sp>
      <p:sp>
        <p:nvSpPr>
          <p:cNvPr id="13" name="Text Placeholder 6">
            <a:extLst>
              <a:ext uri="{FF2B5EF4-FFF2-40B4-BE49-F238E27FC236}">
                <a16:creationId xmlns:a16="http://schemas.microsoft.com/office/drawing/2014/main" id="{A5C41753-5911-7E4B-961D-22FADC3D56E9}"/>
              </a:ext>
            </a:extLst>
          </p:cNvPr>
          <p:cNvSpPr>
            <a:spLocks noGrp="1"/>
          </p:cNvSpPr>
          <p:nvPr>
            <p:ph type="body" sz="quarter" idx="16" hasCustomPrompt="1"/>
          </p:nvPr>
        </p:nvSpPr>
        <p:spPr>
          <a:xfrm>
            <a:off x="6700839" y="3806825"/>
            <a:ext cx="1928812" cy="1188720"/>
          </a:xfrm>
          <a:prstGeom prst="rect">
            <a:avLst/>
          </a:prstGeom>
        </p:spPr>
        <p:txBody>
          <a:bodyPr/>
          <a:lstStyle/>
          <a:p>
            <a:pPr lvl="0"/>
            <a:r>
              <a:rPr lang="en-US" dirty="0"/>
              <a:t>Click to edit content</a:t>
            </a:r>
          </a:p>
        </p:txBody>
      </p:sp>
      <p:sp>
        <p:nvSpPr>
          <p:cNvPr id="14" name="Text Placeholder 6">
            <a:extLst>
              <a:ext uri="{FF2B5EF4-FFF2-40B4-BE49-F238E27FC236}">
                <a16:creationId xmlns:a16="http://schemas.microsoft.com/office/drawing/2014/main" id="{000562E4-0171-C74A-AC57-85230A0231BE}"/>
              </a:ext>
            </a:extLst>
          </p:cNvPr>
          <p:cNvSpPr>
            <a:spLocks noGrp="1"/>
          </p:cNvSpPr>
          <p:nvPr>
            <p:ph type="body" sz="quarter" idx="17" hasCustomPrompt="1"/>
          </p:nvPr>
        </p:nvSpPr>
        <p:spPr>
          <a:xfrm>
            <a:off x="4893471" y="3676651"/>
            <a:ext cx="1807369" cy="1343026"/>
          </a:xfrm>
          <a:prstGeom prst="rect">
            <a:avLst/>
          </a:prstGeom>
        </p:spPr>
        <p:txBody>
          <a:bodyPr anchor="t"/>
          <a:lstStyle>
            <a:lvl1pPr>
              <a:defRPr sz="6600">
                <a:solidFill>
                  <a:schemeClr val="accent1"/>
                </a:solidFill>
              </a:defRPr>
            </a:lvl1pPr>
          </a:lstStyle>
          <a:p>
            <a:pPr lvl="0"/>
            <a:r>
              <a:rPr lang="en-US" dirty="0"/>
              <a:t>00%</a:t>
            </a:r>
          </a:p>
        </p:txBody>
      </p:sp>
      <p:sp>
        <p:nvSpPr>
          <p:cNvPr id="15" name="Text Placeholder 3">
            <a:extLst>
              <a:ext uri="{FF2B5EF4-FFF2-40B4-BE49-F238E27FC236}">
                <a16:creationId xmlns:a16="http://schemas.microsoft.com/office/drawing/2014/main" id="{171F6816-DFC3-AB4A-B1D5-6204CF5FE92F}"/>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737529208"/>
      </p:ext>
    </p:extLst>
  </p:cSld>
  <p:clrMapOvr>
    <a:masterClrMapping/>
  </p:clrMapOvr>
  <p:extLst>
    <p:ext uri="{DCECCB84-F9BA-43D5-87BE-67443E8EF086}">
      <p15:sldGuideLst xmlns:p15="http://schemas.microsoft.com/office/powerpoint/2012/main">
        <p15:guide id="1" pos="322" userDrawn="1">
          <p15:clr>
            <a:srgbClr val="FBAE40"/>
          </p15:clr>
        </p15:guide>
        <p15:guide id="2" pos="5438" userDrawn="1">
          <p15:clr>
            <a:srgbClr val="FBAE40"/>
          </p15:clr>
        </p15:guide>
        <p15:guide id="3" pos="3075" userDrawn="1">
          <p15:clr>
            <a:srgbClr val="FBAE40"/>
          </p15:clr>
        </p15:guide>
        <p15:guide id="4" pos="2681" userDrawn="1">
          <p15:clr>
            <a:srgbClr val="FBAE40"/>
          </p15:clr>
        </p15:guide>
        <p15:guide id="5" orient="horz" pos="4152" userDrawn="1">
          <p15:clr>
            <a:srgbClr val="FBAE40"/>
          </p15:clr>
        </p15:guide>
        <p15:guide id="6" orient="horz" pos="307" userDrawn="1">
          <p15:clr>
            <a:srgbClr val="FBAE40"/>
          </p15:clr>
        </p15:guide>
        <p15:guide id="7" orient="horz" pos="91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43" y="1554483"/>
            <a:ext cx="8115300" cy="4335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42450391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23">
          <p15:clr>
            <a:srgbClr val="FBAE40"/>
          </p15:clr>
        </p15:guide>
        <p15:guide id="2" pos="5436">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161103916"/>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514351" y="4162425"/>
            <a:ext cx="3493293" cy="876632"/>
          </a:xfrm>
          <a:prstGeom prst="rect">
            <a:avLst/>
          </a:prstGeom>
        </p:spPr>
        <p:txBody>
          <a:bodyPr/>
          <a:lstStyle>
            <a:lvl1pPr marL="9525" indent="0">
              <a:buFont typeface="System Font Regular"/>
              <a:buNone/>
              <a:tabLst/>
              <a:defRPr b="1">
                <a:solidFill>
                  <a:schemeClr val="tx2"/>
                </a:solidFill>
              </a:defRPr>
            </a:lvl1pPr>
          </a:lstStyle>
          <a:p>
            <a:pPr lvl="0"/>
            <a:r>
              <a:rPr lang="en-US" dirty="0"/>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371477" y="1638301"/>
            <a:ext cx="7204073" cy="2343150"/>
          </a:xfrm>
          <a:prstGeom prst="rect">
            <a:avLst/>
          </a:prstGeom>
        </p:spPr>
        <p:txBody>
          <a:bodyPr/>
          <a:lstStyle>
            <a:lvl1pPr marL="179384" indent="-179384">
              <a:lnSpc>
                <a:spcPct val="100000"/>
              </a:lnSpc>
              <a:buNone/>
              <a:tabLst/>
              <a:defRPr sz="4800">
                <a:solidFill>
                  <a:schemeClr val="tx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quote. Lorem ipsum dolor sit amet, </a:t>
            </a:r>
            <a:r>
              <a:rPr lang="en-US" dirty="0" err="1"/>
              <a:t>consectetuer</a:t>
            </a:r>
            <a:r>
              <a:rPr lang="en-US" dirty="0"/>
              <a:t>.”</a:t>
            </a:r>
          </a:p>
        </p:txBody>
      </p:sp>
    </p:spTree>
    <p:extLst>
      <p:ext uri="{BB962C8B-B14F-4D97-AF65-F5344CB8AC3E}">
        <p14:creationId xmlns:p14="http://schemas.microsoft.com/office/powerpoint/2010/main" val="2108705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161230366"/>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514351" y="4162425"/>
            <a:ext cx="3493293" cy="876632"/>
          </a:xfrm>
          <a:prstGeom prst="rect">
            <a:avLst/>
          </a:prstGeom>
        </p:spPr>
        <p:txBody>
          <a:bodyPr/>
          <a:lstStyle>
            <a:lvl1pPr marL="9525" indent="-9525">
              <a:buFont typeface="System Font Regular"/>
              <a:buNone/>
              <a:tabLst/>
              <a:defRPr b="1">
                <a:solidFill>
                  <a:schemeClr val="bg1"/>
                </a:solidFill>
              </a:defRPr>
            </a:lvl1pPr>
          </a:lstStyle>
          <a:p>
            <a:pPr lvl="0"/>
            <a:r>
              <a:rPr lang="en-US" dirty="0"/>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371477" y="1638301"/>
            <a:ext cx="6886573" cy="2343150"/>
          </a:xfrm>
          <a:prstGeom prst="rect">
            <a:avLst/>
          </a:prstGeom>
        </p:spPr>
        <p:txBody>
          <a:bodyPr/>
          <a:lstStyle>
            <a:lvl1pPr marL="179384" indent="-179384">
              <a:lnSpc>
                <a:spcPct val="100000"/>
              </a:lnSpc>
              <a:buNone/>
              <a:tabLst/>
              <a:defRPr sz="48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quote. Lorem ipsum dolor sit amet, </a:t>
            </a:r>
            <a:r>
              <a:rPr lang="en-US" dirty="0" err="1"/>
              <a:t>consectetuer</a:t>
            </a:r>
            <a:r>
              <a:rPr lang="en-US" dirty="0"/>
              <a:t>.”</a:t>
            </a:r>
          </a:p>
        </p:txBody>
      </p:sp>
      <p:sp>
        <p:nvSpPr>
          <p:cNvPr id="7" name="TextBox 6">
            <a:extLst>
              <a:ext uri="{FF2B5EF4-FFF2-40B4-BE49-F238E27FC236}">
                <a16:creationId xmlns:a16="http://schemas.microsoft.com/office/drawing/2014/main" id="{4FB031E3-F81C-1243-BF01-61FFFCDD7542}"/>
              </a:ext>
            </a:extLst>
          </p:cNvPr>
          <p:cNvSpPr txBox="1"/>
          <p:nvPr userDrawn="1"/>
        </p:nvSpPr>
        <p:spPr>
          <a:xfrm>
            <a:off x="8234365" y="6460625"/>
            <a:ext cx="395287"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5" name="Picture 4">
            <a:extLst>
              <a:ext uri="{FF2B5EF4-FFF2-40B4-BE49-F238E27FC236}">
                <a16:creationId xmlns:a16="http://schemas.microsoft.com/office/drawing/2014/main" id="{B24C219F-F7AB-864B-81A6-482A07147CF0}"/>
              </a:ext>
            </a:extLst>
          </p:cNvPr>
          <p:cNvPicPr>
            <a:picLocks noChangeAspect="1"/>
          </p:cNvPicPr>
          <p:nvPr userDrawn="1"/>
        </p:nvPicPr>
        <p:blipFill>
          <a:blip r:embed="rId5"/>
          <a:stretch>
            <a:fillRect/>
          </a:stretch>
        </p:blipFill>
        <p:spPr>
          <a:xfrm>
            <a:off x="509181" y="6081111"/>
            <a:ext cx="1445349" cy="533402"/>
          </a:xfrm>
          <a:prstGeom prst="rect">
            <a:avLst/>
          </a:prstGeom>
        </p:spPr>
      </p:pic>
    </p:spTree>
    <p:extLst>
      <p:ext uri="{BB962C8B-B14F-4D97-AF65-F5344CB8AC3E}">
        <p14:creationId xmlns:p14="http://schemas.microsoft.com/office/powerpoint/2010/main" val="1968286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4164932587"/>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ctrTitle" hasCustomPrompt="1"/>
          </p:nvPr>
        </p:nvSpPr>
        <p:spPr>
          <a:xfrm>
            <a:off x="507208" y="1188720"/>
            <a:ext cx="4064791" cy="1626871"/>
          </a:xfrm>
          <a:prstGeom prst="rect">
            <a:avLst/>
          </a:prstGeom>
        </p:spPr>
        <p:txBody>
          <a:bodyPr/>
          <a:lstStyle>
            <a:lvl1pPr>
              <a:lnSpc>
                <a:spcPct val="90000"/>
              </a:lnSpc>
              <a:defRPr sz="5400">
                <a:solidFill>
                  <a:schemeClr val="tx2"/>
                </a:solidFill>
              </a:defRPr>
            </a:lvl1pPr>
          </a:lstStyle>
          <a:p>
            <a:r>
              <a:rPr lang="en-US" dirty="0"/>
              <a:t>Click to Edit Title</a:t>
            </a:r>
          </a:p>
        </p:txBody>
      </p:sp>
      <p:sp>
        <p:nvSpPr>
          <p:cNvPr id="3" name="Subtitle 2"/>
          <p:cNvSpPr>
            <a:spLocks noGrp="1"/>
          </p:cNvSpPr>
          <p:nvPr>
            <p:ph type="subTitle" idx="1" hasCustomPrompt="1"/>
          </p:nvPr>
        </p:nvSpPr>
        <p:spPr>
          <a:xfrm>
            <a:off x="507207" y="4572000"/>
            <a:ext cx="4114800" cy="704850"/>
          </a:xfrm>
          <a:prstGeom prst="rect">
            <a:avLst/>
          </a:prstGeom>
        </p:spPr>
        <p:txBody>
          <a:bodyPr/>
          <a:lstStyle>
            <a:lvl1pPr marL="0" indent="0" algn="l">
              <a:buNone/>
              <a:defRPr>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Date</a:t>
            </a:r>
          </a:p>
        </p:txBody>
      </p:sp>
      <p:sp>
        <p:nvSpPr>
          <p:cNvPr id="6" name="Text Placeholder 5">
            <a:extLst>
              <a:ext uri="{FF2B5EF4-FFF2-40B4-BE49-F238E27FC236}">
                <a16:creationId xmlns:a16="http://schemas.microsoft.com/office/drawing/2014/main" id="{5BDBD254-C573-4D07-B37D-13AD68F67D2D}"/>
              </a:ext>
            </a:extLst>
          </p:cNvPr>
          <p:cNvSpPr>
            <a:spLocks noGrp="1"/>
          </p:cNvSpPr>
          <p:nvPr>
            <p:ph type="body" sz="quarter" idx="10" hasCustomPrompt="1"/>
          </p:nvPr>
        </p:nvSpPr>
        <p:spPr>
          <a:xfrm>
            <a:off x="508000" y="2860675"/>
            <a:ext cx="4064000" cy="1711325"/>
          </a:xfrm>
          <a:prstGeom prst="rect">
            <a:avLst/>
          </a:prstGeom>
        </p:spPr>
        <p:txBody>
          <a:bodyPr/>
          <a:lstStyle>
            <a:lvl1pPr>
              <a:defRPr sz="2800">
                <a:solidFill>
                  <a:schemeClr val="tx2"/>
                </a:solidFill>
              </a:defRPr>
            </a:lvl1pPr>
            <a:lvl2pPr marL="7937" indent="0">
              <a:buNone/>
              <a:defRPr/>
            </a:lvl2pPr>
          </a:lstStyle>
          <a:p>
            <a:pPr lvl="0"/>
            <a:r>
              <a:rPr lang="en-US" dirty="0"/>
              <a:t>Click to Edit Subtitle</a:t>
            </a:r>
          </a:p>
        </p:txBody>
      </p:sp>
      <p:pic>
        <p:nvPicPr>
          <p:cNvPr id="7" name="Graphic 6">
            <a:extLst>
              <a:ext uri="{FF2B5EF4-FFF2-40B4-BE49-F238E27FC236}">
                <a16:creationId xmlns:a16="http://schemas.microsoft.com/office/drawing/2014/main" id="{A078C4A0-F2BA-4F55-A442-C27DA39F00A3}"/>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r="23526"/>
          <a:stretch/>
        </p:blipFill>
        <p:spPr>
          <a:xfrm>
            <a:off x="4347271" y="-785948"/>
            <a:ext cx="4796728" cy="6272348"/>
          </a:xfrm>
          <a:prstGeom prst="rect">
            <a:avLst/>
          </a:prstGeom>
        </p:spPr>
      </p:pic>
      <p:pic>
        <p:nvPicPr>
          <p:cNvPr id="13" name="Picture 12" descr="Background pattern&#10;&#10;Description automatically generated with low confidence">
            <a:extLst>
              <a:ext uri="{FF2B5EF4-FFF2-40B4-BE49-F238E27FC236}">
                <a16:creationId xmlns:a16="http://schemas.microsoft.com/office/drawing/2014/main" id="{504BAAD5-B3AA-5449-8868-9A28CDAA7E97}"/>
              </a:ext>
            </a:extLst>
          </p:cNvPr>
          <p:cNvPicPr>
            <a:picLocks noChangeAspect="1"/>
          </p:cNvPicPr>
          <p:nvPr userDrawn="1"/>
        </p:nvPicPr>
        <p:blipFill>
          <a:blip r:embed="rId7"/>
          <a:stretch>
            <a:fillRect/>
          </a:stretch>
        </p:blipFill>
        <p:spPr>
          <a:xfrm>
            <a:off x="0" y="5388881"/>
            <a:ext cx="9144000" cy="1469119"/>
          </a:xfrm>
          <a:prstGeom prst="rect">
            <a:avLst/>
          </a:prstGeom>
        </p:spPr>
      </p:pic>
    </p:spTree>
    <p:extLst>
      <p:ext uri="{BB962C8B-B14F-4D97-AF65-F5344CB8AC3E}">
        <p14:creationId xmlns:p14="http://schemas.microsoft.com/office/powerpoint/2010/main" val="2242012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648150547"/>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ctrTitle" hasCustomPrompt="1"/>
          </p:nvPr>
        </p:nvSpPr>
        <p:spPr>
          <a:xfrm>
            <a:off x="507207" y="1188720"/>
            <a:ext cx="5748336" cy="1574290"/>
          </a:xfrm>
          <a:prstGeom prst="rect">
            <a:avLst/>
          </a:prstGeom>
        </p:spPr>
        <p:txBody>
          <a:bodyPr/>
          <a:lstStyle>
            <a:lvl1pPr>
              <a:lnSpc>
                <a:spcPct val="90000"/>
              </a:lnSpc>
              <a:defRPr sz="5400">
                <a:solidFill>
                  <a:schemeClr val="tx2"/>
                </a:solidFill>
              </a:defRPr>
            </a:lvl1pPr>
          </a:lstStyle>
          <a:p>
            <a:r>
              <a:rPr lang="en-US" dirty="0"/>
              <a:t>Click to Edit </a:t>
            </a:r>
            <a:br>
              <a:rPr lang="en-US" dirty="0"/>
            </a:br>
            <a:r>
              <a:rPr lang="en-US" dirty="0"/>
              <a:t>Title</a:t>
            </a:r>
          </a:p>
        </p:txBody>
      </p:sp>
      <p:sp>
        <p:nvSpPr>
          <p:cNvPr id="3" name="Subtitle 2"/>
          <p:cNvSpPr>
            <a:spLocks noGrp="1"/>
          </p:cNvSpPr>
          <p:nvPr>
            <p:ph type="subTitle" idx="1" hasCustomPrompt="1"/>
          </p:nvPr>
        </p:nvSpPr>
        <p:spPr>
          <a:xfrm>
            <a:off x="507207" y="4572000"/>
            <a:ext cx="4114800" cy="704850"/>
          </a:xfrm>
          <a:prstGeom prst="rect">
            <a:avLst/>
          </a:prstGeom>
        </p:spPr>
        <p:txBody>
          <a:bodyPr/>
          <a:lstStyle>
            <a:lvl1pPr marL="0" indent="0" algn="l">
              <a:buNone/>
              <a:defRPr>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Date</a:t>
            </a:r>
          </a:p>
        </p:txBody>
      </p:sp>
      <p:sp>
        <p:nvSpPr>
          <p:cNvPr id="6" name="Text Placeholder 5">
            <a:extLst>
              <a:ext uri="{FF2B5EF4-FFF2-40B4-BE49-F238E27FC236}">
                <a16:creationId xmlns:a16="http://schemas.microsoft.com/office/drawing/2014/main" id="{9B86A92A-0093-4A45-B03C-A43D2BB7CE9C}"/>
              </a:ext>
            </a:extLst>
          </p:cNvPr>
          <p:cNvSpPr>
            <a:spLocks noGrp="1"/>
          </p:cNvSpPr>
          <p:nvPr>
            <p:ph type="body" sz="quarter" idx="10" hasCustomPrompt="1"/>
          </p:nvPr>
        </p:nvSpPr>
        <p:spPr>
          <a:xfrm>
            <a:off x="508000" y="2794970"/>
            <a:ext cx="5746750" cy="1777030"/>
          </a:xfrm>
          <a:prstGeom prst="rect">
            <a:avLst/>
          </a:prstGeom>
        </p:spPr>
        <p:txBody>
          <a:bodyPr/>
          <a:lstStyle>
            <a:lvl1pPr>
              <a:defRPr sz="2800">
                <a:solidFill>
                  <a:schemeClr val="tx2"/>
                </a:solidFill>
              </a:defRPr>
            </a:lvl1pPr>
          </a:lstStyle>
          <a:p>
            <a:pPr lvl="0"/>
            <a:r>
              <a:rPr lang="en-US" dirty="0"/>
              <a:t>Click to Edit Subtitle</a:t>
            </a:r>
          </a:p>
        </p:txBody>
      </p:sp>
      <p:pic>
        <p:nvPicPr>
          <p:cNvPr id="7" name="Graphic 6">
            <a:extLst>
              <a:ext uri="{FF2B5EF4-FFF2-40B4-BE49-F238E27FC236}">
                <a16:creationId xmlns:a16="http://schemas.microsoft.com/office/drawing/2014/main" id="{F07B3234-CA3B-48BF-AB68-781B049FC1D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r="34473" b="17572"/>
          <a:stretch/>
        </p:blipFill>
        <p:spPr>
          <a:xfrm>
            <a:off x="4682966" y="-125253"/>
            <a:ext cx="4461034" cy="5611653"/>
          </a:xfrm>
          <a:prstGeom prst="rect">
            <a:avLst/>
          </a:prstGeom>
        </p:spPr>
      </p:pic>
      <p:pic>
        <p:nvPicPr>
          <p:cNvPr id="13" name="Picture 12" descr="Background pattern&#10;&#10;Description automatically generated with low confidence">
            <a:extLst>
              <a:ext uri="{FF2B5EF4-FFF2-40B4-BE49-F238E27FC236}">
                <a16:creationId xmlns:a16="http://schemas.microsoft.com/office/drawing/2014/main" id="{F08EA0F2-4F96-F144-BB8F-466E0F74EF71}"/>
              </a:ext>
            </a:extLst>
          </p:cNvPr>
          <p:cNvPicPr>
            <a:picLocks noChangeAspect="1"/>
          </p:cNvPicPr>
          <p:nvPr userDrawn="1"/>
        </p:nvPicPr>
        <p:blipFill>
          <a:blip r:embed="rId7"/>
          <a:stretch>
            <a:fillRect/>
          </a:stretch>
        </p:blipFill>
        <p:spPr>
          <a:xfrm>
            <a:off x="0" y="5388881"/>
            <a:ext cx="9144000" cy="1469119"/>
          </a:xfrm>
          <a:prstGeom prst="rect">
            <a:avLst/>
          </a:prstGeom>
        </p:spPr>
      </p:pic>
    </p:spTree>
    <p:extLst>
      <p:ext uri="{BB962C8B-B14F-4D97-AF65-F5344CB8AC3E}">
        <p14:creationId xmlns:p14="http://schemas.microsoft.com/office/powerpoint/2010/main" val="370136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390056460"/>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ctrTitle" hasCustomPrompt="1"/>
          </p:nvPr>
        </p:nvSpPr>
        <p:spPr>
          <a:xfrm>
            <a:off x="507209" y="1188720"/>
            <a:ext cx="4773708" cy="1579693"/>
          </a:xfrm>
          <a:prstGeom prst="rect">
            <a:avLst/>
          </a:prstGeom>
        </p:spPr>
        <p:txBody>
          <a:bodyPr/>
          <a:lstStyle>
            <a:lvl1pPr>
              <a:lnSpc>
                <a:spcPct val="90000"/>
              </a:lnSpc>
              <a:defRPr sz="5400">
                <a:solidFill>
                  <a:schemeClr val="tx2"/>
                </a:solidFill>
              </a:defRPr>
            </a:lvl1pPr>
          </a:lstStyle>
          <a:p>
            <a:r>
              <a:rPr lang="en-US" dirty="0"/>
              <a:t>Click to Edit Title</a:t>
            </a:r>
          </a:p>
        </p:txBody>
      </p:sp>
      <p:sp>
        <p:nvSpPr>
          <p:cNvPr id="3" name="Subtitle 2"/>
          <p:cNvSpPr>
            <a:spLocks noGrp="1"/>
          </p:cNvSpPr>
          <p:nvPr>
            <p:ph type="subTitle" idx="1" hasCustomPrompt="1"/>
          </p:nvPr>
        </p:nvSpPr>
        <p:spPr>
          <a:xfrm>
            <a:off x="507207" y="4572000"/>
            <a:ext cx="3871912" cy="704850"/>
          </a:xfrm>
          <a:prstGeom prst="rect">
            <a:avLst/>
          </a:prstGeom>
        </p:spPr>
        <p:txBody>
          <a:bodyPr/>
          <a:lstStyle>
            <a:lvl1pPr marL="0" indent="0" algn="l">
              <a:buNone/>
              <a:defRPr>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Date</a:t>
            </a:r>
          </a:p>
        </p:txBody>
      </p:sp>
      <p:sp>
        <p:nvSpPr>
          <p:cNvPr id="5" name="Text Placeholder 4">
            <a:extLst>
              <a:ext uri="{FF2B5EF4-FFF2-40B4-BE49-F238E27FC236}">
                <a16:creationId xmlns:a16="http://schemas.microsoft.com/office/drawing/2014/main" id="{20354168-7599-4A52-A42C-835D732D24B0}"/>
              </a:ext>
            </a:extLst>
          </p:cNvPr>
          <p:cNvSpPr>
            <a:spLocks noGrp="1"/>
          </p:cNvSpPr>
          <p:nvPr>
            <p:ph type="body" sz="quarter" idx="10" hasCustomPrompt="1"/>
          </p:nvPr>
        </p:nvSpPr>
        <p:spPr>
          <a:xfrm>
            <a:off x="508000" y="2800279"/>
            <a:ext cx="4064000" cy="2092325"/>
          </a:xfrm>
          <a:prstGeom prst="rect">
            <a:avLst/>
          </a:prstGeom>
        </p:spPr>
        <p:txBody>
          <a:bodyPr/>
          <a:lstStyle>
            <a:lvl1pPr>
              <a:defRPr sz="2800">
                <a:solidFill>
                  <a:schemeClr val="tx2"/>
                </a:solidFill>
              </a:defRPr>
            </a:lvl1pPr>
          </a:lstStyle>
          <a:p>
            <a:pPr lvl="0"/>
            <a:r>
              <a:rPr lang="en-US" dirty="0"/>
              <a:t>Click to Edit Subtitle</a:t>
            </a:r>
          </a:p>
        </p:txBody>
      </p:sp>
      <p:pic>
        <p:nvPicPr>
          <p:cNvPr id="6" name="Graphic 5">
            <a:extLst>
              <a:ext uri="{FF2B5EF4-FFF2-40B4-BE49-F238E27FC236}">
                <a16:creationId xmlns:a16="http://schemas.microsoft.com/office/drawing/2014/main" id="{F426F2BE-62B9-43C6-9F0D-0148724260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660777" y="3178"/>
            <a:ext cx="5483222" cy="5483222"/>
          </a:xfrm>
          <a:prstGeom prst="rect">
            <a:avLst/>
          </a:prstGeom>
        </p:spPr>
      </p:pic>
      <p:pic>
        <p:nvPicPr>
          <p:cNvPr id="13" name="Picture 12" descr="Background pattern&#10;&#10;Description automatically generated with low confidence">
            <a:extLst>
              <a:ext uri="{FF2B5EF4-FFF2-40B4-BE49-F238E27FC236}">
                <a16:creationId xmlns:a16="http://schemas.microsoft.com/office/drawing/2014/main" id="{FA592360-B552-F844-B110-1BC791F798AE}"/>
              </a:ext>
            </a:extLst>
          </p:cNvPr>
          <p:cNvPicPr>
            <a:picLocks noChangeAspect="1"/>
          </p:cNvPicPr>
          <p:nvPr userDrawn="1"/>
        </p:nvPicPr>
        <p:blipFill>
          <a:blip r:embed="rId7"/>
          <a:stretch>
            <a:fillRect/>
          </a:stretch>
        </p:blipFill>
        <p:spPr>
          <a:xfrm>
            <a:off x="0" y="5388881"/>
            <a:ext cx="9144000" cy="1469119"/>
          </a:xfrm>
          <a:prstGeom prst="rect">
            <a:avLst/>
          </a:prstGeom>
        </p:spPr>
      </p:pic>
    </p:spTree>
    <p:extLst>
      <p:ext uri="{BB962C8B-B14F-4D97-AF65-F5344CB8AC3E}">
        <p14:creationId xmlns:p14="http://schemas.microsoft.com/office/powerpoint/2010/main" val="2838554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932573034"/>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ctrTitle" hasCustomPrompt="1"/>
          </p:nvPr>
        </p:nvSpPr>
        <p:spPr>
          <a:xfrm>
            <a:off x="507207" y="1181871"/>
            <a:ext cx="4389120" cy="1628005"/>
          </a:xfrm>
          <a:prstGeom prst="rect">
            <a:avLst/>
          </a:prstGeom>
        </p:spPr>
        <p:txBody>
          <a:bodyPr/>
          <a:lstStyle>
            <a:lvl1pPr>
              <a:lnSpc>
                <a:spcPct val="90000"/>
              </a:lnSpc>
              <a:defRPr sz="54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507209" y="4521240"/>
            <a:ext cx="4114799" cy="704850"/>
          </a:xfrm>
          <a:prstGeom prst="rect">
            <a:avLst/>
          </a:prstGeom>
        </p:spPr>
        <p:txBody>
          <a:bodyPr/>
          <a:lstStyle>
            <a:lvl1pPr marL="0" indent="0" algn="l">
              <a:buNone/>
              <a:defRPr sz="20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Date</a:t>
            </a:r>
          </a:p>
        </p:txBody>
      </p:sp>
      <p:sp>
        <p:nvSpPr>
          <p:cNvPr id="8" name="Text Placeholder 7">
            <a:extLst>
              <a:ext uri="{FF2B5EF4-FFF2-40B4-BE49-F238E27FC236}">
                <a16:creationId xmlns:a16="http://schemas.microsoft.com/office/drawing/2014/main" id="{E5497F0B-CCCC-4532-9068-51873AA0704D}"/>
              </a:ext>
            </a:extLst>
          </p:cNvPr>
          <p:cNvSpPr>
            <a:spLocks noGrp="1"/>
          </p:cNvSpPr>
          <p:nvPr>
            <p:ph type="body" sz="quarter" idx="11" hasCustomPrompt="1"/>
          </p:nvPr>
        </p:nvSpPr>
        <p:spPr>
          <a:xfrm>
            <a:off x="507207" y="2819282"/>
            <a:ext cx="4389120" cy="1441648"/>
          </a:xfrm>
          <a:prstGeom prst="rect">
            <a:avLst/>
          </a:prstGeom>
        </p:spPr>
        <p:txBody>
          <a:bodyPr/>
          <a:lstStyle>
            <a:lvl1pPr>
              <a:defRPr sz="2800">
                <a:solidFill>
                  <a:schemeClr val="bg1"/>
                </a:solidFill>
              </a:defRPr>
            </a:lvl1pPr>
          </a:lstStyle>
          <a:p>
            <a:pPr lvl="0"/>
            <a:r>
              <a:rPr lang="en-US" dirty="0"/>
              <a:t>Click to Edit Subtitle</a:t>
            </a:r>
          </a:p>
        </p:txBody>
      </p:sp>
      <p:pic>
        <p:nvPicPr>
          <p:cNvPr id="6" name="Graphic 5">
            <a:extLst>
              <a:ext uri="{FF2B5EF4-FFF2-40B4-BE49-F238E27FC236}">
                <a16:creationId xmlns:a16="http://schemas.microsoft.com/office/drawing/2014/main" id="{AC48BD30-C492-4E4E-94CD-DA23E27363E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8171" r="9029"/>
          <a:stretch/>
        </p:blipFill>
        <p:spPr>
          <a:xfrm>
            <a:off x="3718560" y="0"/>
            <a:ext cx="5425440" cy="5476638"/>
          </a:xfrm>
          <a:prstGeom prst="rect">
            <a:avLst/>
          </a:prstGeom>
        </p:spPr>
      </p:pic>
      <p:pic>
        <p:nvPicPr>
          <p:cNvPr id="5" name="Picture 4" descr="Background pattern&#10;&#10;Description automatically generated with low confidence">
            <a:extLst>
              <a:ext uri="{FF2B5EF4-FFF2-40B4-BE49-F238E27FC236}">
                <a16:creationId xmlns:a16="http://schemas.microsoft.com/office/drawing/2014/main" id="{956998B1-8E3A-7F4A-8C4E-BBE7C82E4129}"/>
              </a:ext>
            </a:extLst>
          </p:cNvPr>
          <p:cNvPicPr>
            <a:picLocks noChangeAspect="1"/>
          </p:cNvPicPr>
          <p:nvPr userDrawn="1"/>
        </p:nvPicPr>
        <p:blipFill>
          <a:blip r:embed="rId7"/>
          <a:stretch>
            <a:fillRect/>
          </a:stretch>
        </p:blipFill>
        <p:spPr>
          <a:xfrm>
            <a:off x="0" y="5388881"/>
            <a:ext cx="9144000" cy="1469119"/>
          </a:xfrm>
          <a:prstGeom prst="rect">
            <a:avLst/>
          </a:prstGeom>
        </p:spPr>
      </p:pic>
    </p:spTree>
    <p:extLst>
      <p:ext uri="{BB962C8B-B14F-4D97-AF65-F5344CB8AC3E}">
        <p14:creationId xmlns:p14="http://schemas.microsoft.com/office/powerpoint/2010/main" val="2156084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466629470"/>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ctrTitle" hasCustomPrompt="1"/>
          </p:nvPr>
        </p:nvSpPr>
        <p:spPr>
          <a:xfrm>
            <a:off x="507207" y="1181871"/>
            <a:ext cx="5064918" cy="1637411"/>
          </a:xfrm>
          <a:prstGeom prst="rect">
            <a:avLst/>
          </a:prstGeom>
        </p:spPr>
        <p:txBody>
          <a:bodyPr/>
          <a:lstStyle>
            <a:lvl1pPr>
              <a:lnSpc>
                <a:spcPct val="90000"/>
              </a:lnSpc>
              <a:defRPr sz="54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507209" y="4525306"/>
            <a:ext cx="4114799" cy="704850"/>
          </a:xfrm>
          <a:prstGeom prst="rect">
            <a:avLst/>
          </a:prstGeom>
        </p:spPr>
        <p:txBody>
          <a:bodyPr/>
          <a:lstStyle>
            <a:lvl1pPr marL="0" indent="0" algn="l">
              <a:buNone/>
              <a:defRPr sz="20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Date</a:t>
            </a:r>
          </a:p>
        </p:txBody>
      </p:sp>
      <p:sp>
        <p:nvSpPr>
          <p:cNvPr id="19" name="Text Placeholder 7">
            <a:extLst>
              <a:ext uri="{FF2B5EF4-FFF2-40B4-BE49-F238E27FC236}">
                <a16:creationId xmlns:a16="http://schemas.microsoft.com/office/drawing/2014/main" id="{79E20562-BF03-4919-8BC5-24A14840A93A}"/>
              </a:ext>
            </a:extLst>
          </p:cNvPr>
          <p:cNvSpPr>
            <a:spLocks noGrp="1"/>
          </p:cNvSpPr>
          <p:nvPr>
            <p:ph type="body" sz="quarter" idx="11" hasCustomPrompt="1"/>
          </p:nvPr>
        </p:nvSpPr>
        <p:spPr>
          <a:xfrm>
            <a:off x="507207" y="2819282"/>
            <a:ext cx="4389120" cy="1441648"/>
          </a:xfrm>
          <a:prstGeom prst="rect">
            <a:avLst/>
          </a:prstGeom>
        </p:spPr>
        <p:txBody>
          <a:bodyPr/>
          <a:lstStyle>
            <a:lvl1pPr>
              <a:defRPr sz="2800">
                <a:solidFill>
                  <a:schemeClr val="bg1"/>
                </a:solidFill>
              </a:defRPr>
            </a:lvl1pPr>
          </a:lstStyle>
          <a:p>
            <a:pPr lvl="0"/>
            <a:r>
              <a:rPr lang="en-US" dirty="0"/>
              <a:t>Click to Edit Subtitle</a:t>
            </a:r>
          </a:p>
        </p:txBody>
      </p:sp>
      <p:pic>
        <p:nvPicPr>
          <p:cNvPr id="5" name="Graphic 4">
            <a:extLst>
              <a:ext uri="{FF2B5EF4-FFF2-40B4-BE49-F238E27FC236}">
                <a16:creationId xmlns:a16="http://schemas.microsoft.com/office/drawing/2014/main" id="{077B4382-FEA0-484E-9FA7-2A0C44213F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343011" y="-111760"/>
            <a:ext cx="5577839" cy="5577839"/>
          </a:xfrm>
          <a:prstGeom prst="rect">
            <a:avLst/>
          </a:prstGeom>
        </p:spPr>
      </p:pic>
      <p:pic>
        <p:nvPicPr>
          <p:cNvPr id="10" name="Picture 9" descr="Background pattern&#10;&#10;Description automatically generated with low confidence">
            <a:extLst>
              <a:ext uri="{FF2B5EF4-FFF2-40B4-BE49-F238E27FC236}">
                <a16:creationId xmlns:a16="http://schemas.microsoft.com/office/drawing/2014/main" id="{F44610DF-3986-2646-8B1C-0A96FAC8DA67}"/>
              </a:ext>
            </a:extLst>
          </p:cNvPr>
          <p:cNvPicPr>
            <a:picLocks noChangeAspect="1"/>
          </p:cNvPicPr>
          <p:nvPr userDrawn="1"/>
        </p:nvPicPr>
        <p:blipFill>
          <a:blip r:embed="rId7"/>
          <a:stretch>
            <a:fillRect/>
          </a:stretch>
        </p:blipFill>
        <p:spPr>
          <a:xfrm>
            <a:off x="0" y="5388881"/>
            <a:ext cx="9144000" cy="1469119"/>
          </a:xfrm>
          <a:prstGeom prst="rect">
            <a:avLst/>
          </a:prstGeom>
        </p:spPr>
      </p:pic>
    </p:spTree>
    <p:extLst>
      <p:ext uri="{BB962C8B-B14F-4D97-AF65-F5344CB8AC3E}">
        <p14:creationId xmlns:p14="http://schemas.microsoft.com/office/powerpoint/2010/main" val="223712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638387602"/>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ctrTitle" hasCustomPrompt="1"/>
          </p:nvPr>
        </p:nvSpPr>
        <p:spPr>
          <a:xfrm>
            <a:off x="507207" y="1183122"/>
            <a:ext cx="5064918" cy="1636160"/>
          </a:xfrm>
          <a:prstGeom prst="rect">
            <a:avLst/>
          </a:prstGeom>
        </p:spPr>
        <p:txBody>
          <a:bodyPr/>
          <a:lstStyle>
            <a:lvl1pPr>
              <a:lnSpc>
                <a:spcPct val="90000"/>
              </a:lnSpc>
              <a:defRPr sz="54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507209" y="4524954"/>
            <a:ext cx="4114799" cy="704850"/>
          </a:xfrm>
          <a:prstGeom prst="rect">
            <a:avLst/>
          </a:prstGeom>
        </p:spPr>
        <p:txBody>
          <a:bodyPr/>
          <a:lstStyle>
            <a:lvl1pPr marL="0" indent="0" algn="l">
              <a:buNone/>
              <a:defRPr sz="20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Date</a:t>
            </a:r>
          </a:p>
        </p:txBody>
      </p:sp>
      <p:sp>
        <p:nvSpPr>
          <p:cNvPr id="14" name="Text Placeholder 7">
            <a:extLst>
              <a:ext uri="{FF2B5EF4-FFF2-40B4-BE49-F238E27FC236}">
                <a16:creationId xmlns:a16="http://schemas.microsoft.com/office/drawing/2014/main" id="{DA600784-9B03-4D70-B723-EA7E3C26E978}"/>
              </a:ext>
            </a:extLst>
          </p:cNvPr>
          <p:cNvSpPr>
            <a:spLocks noGrp="1"/>
          </p:cNvSpPr>
          <p:nvPr>
            <p:ph type="body" sz="quarter" idx="11" hasCustomPrompt="1"/>
          </p:nvPr>
        </p:nvSpPr>
        <p:spPr>
          <a:xfrm>
            <a:off x="507207" y="2819282"/>
            <a:ext cx="4389120" cy="1441648"/>
          </a:xfrm>
          <a:prstGeom prst="rect">
            <a:avLst/>
          </a:prstGeom>
        </p:spPr>
        <p:txBody>
          <a:bodyPr/>
          <a:lstStyle>
            <a:lvl1pPr>
              <a:defRPr sz="2800">
                <a:solidFill>
                  <a:schemeClr val="bg1"/>
                </a:solidFill>
              </a:defRPr>
            </a:lvl1pPr>
          </a:lstStyle>
          <a:p>
            <a:pPr lvl="0"/>
            <a:r>
              <a:rPr lang="en-US" dirty="0"/>
              <a:t>Click to Edit Subtitle</a:t>
            </a:r>
          </a:p>
        </p:txBody>
      </p:sp>
      <p:pic>
        <p:nvPicPr>
          <p:cNvPr id="8" name="Graphic 7">
            <a:extLst>
              <a:ext uri="{FF2B5EF4-FFF2-40B4-BE49-F238E27FC236}">
                <a16:creationId xmlns:a16="http://schemas.microsoft.com/office/drawing/2014/main" id="{D76294DD-324C-4F16-B540-C4DA50567BF2}"/>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6842" r="10970" b="12698"/>
          <a:stretch/>
        </p:blipFill>
        <p:spPr>
          <a:xfrm>
            <a:off x="2079579" y="15498"/>
            <a:ext cx="7062582" cy="5470902"/>
          </a:xfrm>
          <a:prstGeom prst="rect">
            <a:avLst/>
          </a:prstGeom>
        </p:spPr>
      </p:pic>
      <p:pic>
        <p:nvPicPr>
          <p:cNvPr id="11" name="Picture 10" descr="Background pattern&#10;&#10;Description automatically generated with low confidence">
            <a:extLst>
              <a:ext uri="{FF2B5EF4-FFF2-40B4-BE49-F238E27FC236}">
                <a16:creationId xmlns:a16="http://schemas.microsoft.com/office/drawing/2014/main" id="{9B6EB80C-0954-8249-A913-DE568F3D69E6}"/>
              </a:ext>
            </a:extLst>
          </p:cNvPr>
          <p:cNvPicPr>
            <a:picLocks noChangeAspect="1"/>
          </p:cNvPicPr>
          <p:nvPr userDrawn="1"/>
        </p:nvPicPr>
        <p:blipFill>
          <a:blip r:embed="rId7"/>
          <a:stretch>
            <a:fillRect/>
          </a:stretch>
        </p:blipFill>
        <p:spPr>
          <a:xfrm>
            <a:off x="0" y="5388881"/>
            <a:ext cx="9144000" cy="1469119"/>
          </a:xfrm>
          <a:prstGeom prst="rect">
            <a:avLst/>
          </a:prstGeom>
        </p:spPr>
      </p:pic>
    </p:spTree>
    <p:extLst>
      <p:ext uri="{BB962C8B-B14F-4D97-AF65-F5344CB8AC3E}">
        <p14:creationId xmlns:p14="http://schemas.microsoft.com/office/powerpoint/2010/main" val="1491033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456298748"/>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5DA4983B-2D18-4C45-8655-49D75E8E8334}"/>
              </a:ext>
            </a:extLst>
          </p:cNvPr>
          <p:cNvSpPr>
            <a:spLocks noGrp="1"/>
          </p:cNvSpPr>
          <p:nvPr>
            <p:ph type="pic" sz="quarter" idx="10" hasCustomPrompt="1"/>
          </p:nvPr>
        </p:nvSpPr>
        <p:spPr>
          <a:xfrm>
            <a:off x="1" y="0"/>
            <a:ext cx="9143999" cy="5486400"/>
          </a:xfrm>
          <a:prstGeom prst="rect">
            <a:avLst/>
          </a:prstGeo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8" name="Text Placeholder 6">
            <a:extLst>
              <a:ext uri="{FF2B5EF4-FFF2-40B4-BE49-F238E27FC236}">
                <a16:creationId xmlns:a16="http://schemas.microsoft.com/office/drawing/2014/main" id="{2EAE58D9-AEE9-D948-98A7-255E23E4A750}"/>
              </a:ext>
            </a:extLst>
          </p:cNvPr>
          <p:cNvSpPr>
            <a:spLocks noGrp="1"/>
          </p:cNvSpPr>
          <p:nvPr>
            <p:ph type="body" sz="quarter" idx="11" hasCustomPrompt="1"/>
          </p:nvPr>
        </p:nvSpPr>
        <p:spPr>
          <a:xfrm>
            <a:off x="1" y="0"/>
            <a:ext cx="9143999" cy="5486400"/>
          </a:xfrm>
          <a:prstGeom prst="rect">
            <a:avLst/>
          </a:prstGeo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ctrTitle" hasCustomPrompt="1"/>
          </p:nvPr>
        </p:nvSpPr>
        <p:spPr>
          <a:xfrm>
            <a:off x="507208" y="1058334"/>
            <a:ext cx="4750593" cy="1684866"/>
          </a:xfrm>
          <a:prstGeom prst="rect">
            <a:avLst/>
          </a:prstGeom>
        </p:spPr>
        <p:txBody>
          <a:bodyPr/>
          <a:lstStyle>
            <a:lvl1pPr>
              <a:lnSpc>
                <a:spcPct val="90000"/>
              </a:lnSpc>
              <a:defRPr sz="5400">
                <a:solidFill>
                  <a:schemeClr val="accent2"/>
                </a:solidFill>
              </a:defRPr>
            </a:lvl1pPr>
          </a:lstStyle>
          <a:p>
            <a:r>
              <a:rPr lang="en-US" dirty="0"/>
              <a:t>Click to Edit Title</a:t>
            </a:r>
          </a:p>
        </p:txBody>
      </p:sp>
      <p:sp>
        <p:nvSpPr>
          <p:cNvPr id="3" name="Subtitle 2"/>
          <p:cNvSpPr>
            <a:spLocks noGrp="1"/>
          </p:cNvSpPr>
          <p:nvPr>
            <p:ph type="subTitle" idx="1" hasCustomPrompt="1"/>
          </p:nvPr>
        </p:nvSpPr>
        <p:spPr>
          <a:xfrm>
            <a:off x="507207" y="4171950"/>
            <a:ext cx="4114800" cy="704850"/>
          </a:xfrm>
          <a:prstGeom prst="rect">
            <a:avLst/>
          </a:prstGeom>
        </p:spPr>
        <p:txBody>
          <a:bodyPr/>
          <a:lstStyle>
            <a:lvl1pPr marL="0" indent="0" algn="l">
              <a:buNone/>
              <a:defRPr sz="200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Date</a:t>
            </a:r>
          </a:p>
        </p:txBody>
      </p:sp>
      <p:sp>
        <p:nvSpPr>
          <p:cNvPr id="6" name="Text Placeholder 5">
            <a:extLst>
              <a:ext uri="{FF2B5EF4-FFF2-40B4-BE49-F238E27FC236}">
                <a16:creationId xmlns:a16="http://schemas.microsoft.com/office/drawing/2014/main" id="{B2E363FD-AC52-4D04-8EB6-C5B1E8B02A21}"/>
              </a:ext>
            </a:extLst>
          </p:cNvPr>
          <p:cNvSpPr>
            <a:spLocks noGrp="1"/>
          </p:cNvSpPr>
          <p:nvPr>
            <p:ph type="body" sz="quarter" idx="12" hasCustomPrompt="1"/>
          </p:nvPr>
        </p:nvSpPr>
        <p:spPr>
          <a:xfrm>
            <a:off x="508000" y="2743200"/>
            <a:ext cx="4749800" cy="1238250"/>
          </a:xfrm>
          <a:prstGeom prst="rect">
            <a:avLst/>
          </a:prstGeom>
        </p:spPr>
        <p:txBody>
          <a:bodyPr/>
          <a:lstStyle>
            <a:lvl1pPr>
              <a:defRPr sz="2800">
                <a:solidFill>
                  <a:schemeClr val="tx2"/>
                </a:solidFill>
              </a:defRPr>
            </a:lvl1pPr>
            <a:lvl2pPr marL="7937" indent="0">
              <a:buNone/>
              <a:defRPr/>
            </a:lvl2pPr>
          </a:lstStyle>
          <a:p>
            <a:pPr lvl="0"/>
            <a:r>
              <a:rPr lang="en-US" dirty="0"/>
              <a:t>Click to Edit Subtitle</a:t>
            </a:r>
          </a:p>
        </p:txBody>
      </p:sp>
      <p:pic>
        <p:nvPicPr>
          <p:cNvPr id="14" name="Picture 13" descr="Background pattern&#10;&#10;Description automatically generated with low confidence">
            <a:extLst>
              <a:ext uri="{FF2B5EF4-FFF2-40B4-BE49-F238E27FC236}">
                <a16:creationId xmlns:a16="http://schemas.microsoft.com/office/drawing/2014/main" id="{4E5AA28A-38CF-8C44-9927-8B71D266C352}"/>
              </a:ext>
            </a:extLst>
          </p:cNvPr>
          <p:cNvPicPr>
            <a:picLocks noChangeAspect="1"/>
          </p:cNvPicPr>
          <p:nvPr userDrawn="1"/>
        </p:nvPicPr>
        <p:blipFill>
          <a:blip r:embed="rId5"/>
          <a:stretch>
            <a:fillRect/>
          </a:stretch>
        </p:blipFill>
        <p:spPr>
          <a:xfrm>
            <a:off x="0" y="5388881"/>
            <a:ext cx="9144000" cy="1469119"/>
          </a:xfrm>
          <a:prstGeom prst="rect">
            <a:avLst/>
          </a:prstGeom>
        </p:spPr>
      </p:pic>
    </p:spTree>
    <p:extLst>
      <p:ext uri="{BB962C8B-B14F-4D97-AF65-F5344CB8AC3E}">
        <p14:creationId xmlns:p14="http://schemas.microsoft.com/office/powerpoint/2010/main" val="2227736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2299526839"/>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486168"/>
            <a:ext cx="8115300" cy="96670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4350" y="1554483"/>
            <a:ext cx="8115300" cy="433557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3D5912A0-2096-8547-ACCA-E84C356C065B}"/>
              </a:ext>
            </a:extLst>
          </p:cNvPr>
          <p:cNvSpPr txBox="1"/>
          <p:nvPr userDrawn="1"/>
        </p:nvSpPr>
        <p:spPr>
          <a:xfrm>
            <a:off x="8234365" y="6460625"/>
            <a:ext cx="395287"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sp>
        <p:nvSpPr>
          <p:cNvPr id="7" name="Text Placeholder 3">
            <a:extLst>
              <a:ext uri="{FF2B5EF4-FFF2-40B4-BE49-F238E27FC236}">
                <a16:creationId xmlns:a16="http://schemas.microsoft.com/office/drawing/2014/main" id="{C2ECBA4B-6198-5D4F-A9C6-90701BABD074}"/>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pic>
        <p:nvPicPr>
          <p:cNvPr id="9" name="Picture 8" descr="Logo&#10;&#10;Description automatically generated">
            <a:extLst>
              <a:ext uri="{FF2B5EF4-FFF2-40B4-BE49-F238E27FC236}">
                <a16:creationId xmlns:a16="http://schemas.microsoft.com/office/drawing/2014/main" id="{D31CF824-7029-EF4A-B119-105F009BDAB8}"/>
              </a:ext>
            </a:extLst>
          </p:cNvPr>
          <p:cNvPicPr>
            <a:picLocks noChangeAspect="1"/>
          </p:cNvPicPr>
          <p:nvPr userDrawn="1"/>
        </p:nvPicPr>
        <p:blipFill>
          <a:blip r:embed="rId2"/>
          <a:stretch>
            <a:fillRect/>
          </a:stretch>
        </p:blipFill>
        <p:spPr>
          <a:xfrm>
            <a:off x="509181" y="6081110"/>
            <a:ext cx="1445349" cy="533403"/>
          </a:xfrm>
          <a:prstGeom prst="rect">
            <a:avLst/>
          </a:prstGeom>
        </p:spPr>
      </p:pic>
    </p:spTree>
    <p:extLst>
      <p:ext uri="{BB962C8B-B14F-4D97-AF65-F5344CB8AC3E}">
        <p14:creationId xmlns:p14="http://schemas.microsoft.com/office/powerpoint/2010/main" val="309927765"/>
      </p:ext>
    </p:extLst>
  </p:cSld>
  <p:clrMapOvr>
    <a:masterClrMapping/>
  </p:clrMapOvr>
  <p:extLst>
    <p:ext uri="{DCECCB84-F9BA-43D5-87BE-67443E8EF086}">
      <p15:sldGuideLst xmlns:p15="http://schemas.microsoft.com/office/powerpoint/2012/main">
        <p15:guide id="1" orient="horz" pos="304">
          <p15:clr>
            <a:srgbClr val="FBAE40"/>
          </p15:clr>
        </p15:guide>
        <p15:guide id="2" orient="horz" pos="916">
          <p15:clr>
            <a:srgbClr val="FBAE40"/>
          </p15:clr>
        </p15:guide>
        <p15:guide id="3" orient="horz" pos="974">
          <p15:clr>
            <a:srgbClr val="FBAE40"/>
          </p15:clr>
        </p15:guide>
        <p15:guide id="4" orient="horz" pos="3792">
          <p15:clr>
            <a:srgbClr val="FBAE40"/>
          </p15:clr>
        </p15:guide>
        <p15:guide id="6" pos="323">
          <p15:clr>
            <a:srgbClr val="FBAE40"/>
          </p15:clr>
        </p15:guide>
        <p15:guide id="7" pos="5438">
          <p15:clr>
            <a:srgbClr val="FBAE40"/>
          </p15:clr>
        </p15:guide>
        <p15:guide id="8" orient="horz" pos="41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892839152"/>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ctrTitle" hasCustomPrompt="1"/>
          </p:nvPr>
        </p:nvSpPr>
        <p:spPr>
          <a:xfrm>
            <a:off x="507207" y="800100"/>
            <a:ext cx="6817137" cy="2019300"/>
          </a:xfrm>
        </p:spPr>
        <p:txBody>
          <a:bodyPr/>
          <a:lstStyle>
            <a:lvl1pPr>
              <a:lnSpc>
                <a:spcPct val="90000"/>
              </a:lnSpc>
              <a:defRPr sz="5100">
                <a:solidFill>
                  <a:schemeClr val="tx2"/>
                </a:solidFill>
              </a:defRPr>
            </a:lvl1pPr>
          </a:lstStyle>
          <a:p>
            <a:r>
              <a:rPr lang="en-US"/>
              <a:t>Click to Edit Title</a:t>
            </a:r>
          </a:p>
        </p:txBody>
      </p:sp>
      <p:sp>
        <p:nvSpPr>
          <p:cNvPr id="3" name="Subtitle 2"/>
          <p:cNvSpPr>
            <a:spLocks noGrp="1"/>
          </p:cNvSpPr>
          <p:nvPr>
            <p:ph type="subTitle" idx="1" hasCustomPrompt="1"/>
          </p:nvPr>
        </p:nvSpPr>
        <p:spPr>
          <a:xfrm>
            <a:off x="507207" y="2819400"/>
            <a:ext cx="8129586" cy="1371599"/>
          </a:xfrm>
        </p:spPr>
        <p:txBody>
          <a:bodyPr/>
          <a:lstStyle>
            <a:lvl1pPr marL="0" indent="0" algn="l">
              <a:buNone/>
              <a:defRPr sz="27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grpSp>
        <p:nvGrpSpPr>
          <p:cNvPr id="8" name="Group 7">
            <a:extLst>
              <a:ext uri="{FF2B5EF4-FFF2-40B4-BE49-F238E27FC236}">
                <a16:creationId xmlns:a16="http://schemas.microsoft.com/office/drawing/2014/main" id="{470F57F5-2B35-E04C-B103-E616314B8666}"/>
              </a:ext>
            </a:extLst>
          </p:cNvPr>
          <p:cNvGrpSpPr/>
          <p:nvPr userDrawn="1"/>
        </p:nvGrpSpPr>
        <p:grpSpPr>
          <a:xfrm>
            <a:off x="0" y="5486400"/>
            <a:ext cx="9143999" cy="1371600"/>
            <a:chOff x="-1" y="5486400"/>
            <a:chExt cx="12191999" cy="1371600"/>
          </a:xfrm>
        </p:grpSpPr>
        <p:sp>
          <p:nvSpPr>
            <p:cNvPr id="10" name="Rectangle 9">
              <a:extLst>
                <a:ext uri="{FF2B5EF4-FFF2-40B4-BE49-F238E27FC236}">
                  <a16:creationId xmlns:a16="http://schemas.microsoft.com/office/drawing/2014/main" id="{21A7487A-82C8-9048-9C81-8C3B6F29D7E5}"/>
                </a:ext>
              </a:extLst>
            </p:cNvPr>
            <p:cNvSpPr/>
            <p:nvPr/>
          </p:nvSpPr>
          <p:spPr>
            <a:xfrm>
              <a:off x="-1" y="5486400"/>
              <a:ext cx="12191999"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Graphic 11">
              <a:extLst>
                <a:ext uri="{FF2B5EF4-FFF2-40B4-BE49-F238E27FC236}">
                  <a16:creationId xmlns:a16="http://schemas.microsoft.com/office/drawing/2014/main" id="{C98469BB-2398-8F44-A79E-131523DF40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6276" y="5677480"/>
              <a:ext cx="2173421" cy="796346"/>
            </a:xfrm>
            <a:prstGeom prst="rect">
              <a:avLst/>
            </a:prstGeom>
          </p:spPr>
        </p:pic>
      </p:grpSp>
      <p:sp>
        <p:nvSpPr>
          <p:cNvPr id="5" name="Text Placeholder 4">
            <a:extLst>
              <a:ext uri="{FF2B5EF4-FFF2-40B4-BE49-F238E27FC236}">
                <a16:creationId xmlns:a16="http://schemas.microsoft.com/office/drawing/2014/main" id="{57805E39-2073-418B-A986-F392C9B3BE1B}"/>
              </a:ext>
            </a:extLst>
          </p:cNvPr>
          <p:cNvSpPr>
            <a:spLocks noGrp="1"/>
          </p:cNvSpPr>
          <p:nvPr>
            <p:ph type="body" sz="quarter" idx="10" hasCustomPrompt="1"/>
          </p:nvPr>
        </p:nvSpPr>
        <p:spPr>
          <a:xfrm>
            <a:off x="507207" y="4343400"/>
            <a:ext cx="3940969" cy="704850"/>
          </a:xfrm>
        </p:spPr>
        <p:txBody>
          <a:bodyPr/>
          <a:lstStyle>
            <a:lvl1pPr>
              <a:defRPr>
                <a:solidFill>
                  <a:schemeClr val="tx2"/>
                </a:solidFill>
              </a:defRPr>
            </a:lvl1pPr>
          </a:lstStyle>
          <a:p>
            <a:pPr lvl="0"/>
            <a:r>
              <a:rPr lang="en-US"/>
              <a:t>Click to edit date</a:t>
            </a:r>
          </a:p>
        </p:txBody>
      </p:sp>
    </p:spTree>
    <p:extLst>
      <p:ext uri="{BB962C8B-B14F-4D97-AF65-F5344CB8AC3E}">
        <p14:creationId xmlns:p14="http://schemas.microsoft.com/office/powerpoint/2010/main" val="331957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Ref idx="1001">
        <a:schemeClr val="bg2"/>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318708482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ctrTitle" hasCustomPrompt="1"/>
          </p:nvPr>
        </p:nvSpPr>
        <p:spPr>
          <a:xfrm>
            <a:off x="507207" y="800100"/>
            <a:ext cx="6817137" cy="2019300"/>
          </a:xfrm>
        </p:spPr>
        <p:txBody>
          <a:bodyPr/>
          <a:lstStyle>
            <a:lvl1pPr>
              <a:lnSpc>
                <a:spcPct val="90000"/>
              </a:lnSpc>
              <a:defRPr sz="5100">
                <a:solidFill>
                  <a:schemeClr val="tx1"/>
                </a:solidFill>
              </a:defRPr>
            </a:lvl1pPr>
          </a:lstStyle>
          <a:p>
            <a:r>
              <a:rPr lang="en-US"/>
              <a:t>Click to Edit Title</a:t>
            </a:r>
          </a:p>
        </p:txBody>
      </p:sp>
      <p:sp>
        <p:nvSpPr>
          <p:cNvPr id="3" name="Subtitle 2"/>
          <p:cNvSpPr>
            <a:spLocks noGrp="1"/>
          </p:cNvSpPr>
          <p:nvPr>
            <p:ph type="subTitle" idx="1" hasCustomPrompt="1"/>
          </p:nvPr>
        </p:nvSpPr>
        <p:spPr>
          <a:xfrm>
            <a:off x="507207" y="2819400"/>
            <a:ext cx="8129586" cy="1371599"/>
          </a:xfrm>
        </p:spPr>
        <p:txBody>
          <a:bodyPr/>
          <a:lstStyle>
            <a:lvl1pPr marL="0" indent="0" algn="l">
              <a:buNone/>
              <a:defRPr sz="27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sp>
        <p:nvSpPr>
          <p:cNvPr id="10" name="Rectangle 9">
            <a:extLst>
              <a:ext uri="{FF2B5EF4-FFF2-40B4-BE49-F238E27FC236}">
                <a16:creationId xmlns:a16="http://schemas.microsoft.com/office/drawing/2014/main" id="{21A7487A-82C8-9048-9C81-8C3B6F29D7E5}"/>
              </a:ext>
            </a:extLst>
          </p:cNvPr>
          <p:cNvSpPr/>
          <p:nvPr/>
        </p:nvSpPr>
        <p:spPr>
          <a:xfrm>
            <a:off x="0" y="5486400"/>
            <a:ext cx="9143999" cy="1371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57805E39-2073-418B-A986-F392C9B3BE1B}"/>
              </a:ext>
            </a:extLst>
          </p:cNvPr>
          <p:cNvSpPr>
            <a:spLocks noGrp="1"/>
          </p:cNvSpPr>
          <p:nvPr>
            <p:ph type="body" sz="quarter" idx="10" hasCustomPrompt="1"/>
          </p:nvPr>
        </p:nvSpPr>
        <p:spPr>
          <a:xfrm>
            <a:off x="507207" y="4343400"/>
            <a:ext cx="3940969" cy="704850"/>
          </a:xfrm>
        </p:spPr>
        <p:txBody>
          <a:bodyPr/>
          <a:lstStyle>
            <a:lvl1pPr>
              <a:defRPr>
                <a:solidFill>
                  <a:schemeClr val="tx1"/>
                </a:solidFill>
              </a:defRPr>
            </a:lvl1pPr>
          </a:lstStyle>
          <a:p>
            <a:pPr lvl="0"/>
            <a:r>
              <a:rPr lang="en-US"/>
              <a:t>Click to edit date</a:t>
            </a:r>
          </a:p>
        </p:txBody>
      </p:sp>
      <p:pic>
        <p:nvPicPr>
          <p:cNvPr id="11" name="Graphic 10">
            <a:extLst>
              <a:ext uri="{FF2B5EF4-FFF2-40B4-BE49-F238E27FC236}">
                <a16:creationId xmlns:a16="http://schemas.microsoft.com/office/drawing/2014/main" id="{17955749-16AF-4BA9-B867-EB1C101B15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207" y="5677480"/>
            <a:ext cx="1630066" cy="796346"/>
          </a:xfrm>
          <a:prstGeom prst="rect">
            <a:avLst/>
          </a:prstGeom>
        </p:spPr>
      </p:pic>
    </p:spTree>
    <p:extLst>
      <p:ext uri="{BB962C8B-B14F-4D97-AF65-F5344CB8AC3E}">
        <p14:creationId xmlns:p14="http://schemas.microsoft.com/office/powerpoint/2010/main" val="281317373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2516157536"/>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4244968236"/>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514350" y="1554481"/>
            <a:ext cx="8115300" cy="44620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3D5912A0-2096-8547-ACCA-E84C356C065B}"/>
              </a:ext>
            </a:extLst>
          </p:cNvPr>
          <p:cNvSpPr txBox="1"/>
          <p:nvPr userDrawn="1"/>
        </p:nvSpPr>
        <p:spPr>
          <a:xfrm>
            <a:off x="8234364" y="6460625"/>
            <a:ext cx="395287" cy="115416"/>
          </a:xfrm>
          <a:prstGeom prst="rect">
            <a:avLst/>
          </a:prstGeom>
          <a:noFill/>
        </p:spPr>
        <p:txBody>
          <a:bodyPr wrap="square" lIns="0" tIns="0" rIns="0" bIns="0" rtlCol="0">
            <a:spAutoFit/>
          </a:bodyPr>
          <a:lstStyle/>
          <a:p>
            <a:pPr algn="r"/>
            <a:fld id="{84B776E8-6F0A-4B47-BBB8-2D0E19A0C3AC}" type="slidenum">
              <a:rPr lang="en-US" sz="750" smtClean="0">
                <a:solidFill>
                  <a:schemeClr val="bg1"/>
                </a:solidFill>
              </a:rPr>
              <a:pPr algn="r"/>
              <a:t>‹#›</a:t>
            </a:fld>
            <a:endParaRPr lang="en-US" sz="750">
              <a:solidFill>
                <a:schemeClr val="bg1"/>
              </a:solidFill>
            </a:endParaRPr>
          </a:p>
        </p:txBody>
      </p:sp>
      <p:sp>
        <p:nvSpPr>
          <p:cNvPr id="7" name="Text Placeholder 3">
            <a:extLst>
              <a:ext uri="{FF2B5EF4-FFF2-40B4-BE49-F238E27FC236}">
                <a16:creationId xmlns:a16="http://schemas.microsoft.com/office/drawing/2014/main" id="{C2ECBA4B-6198-5D4F-A9C6-90701BABD074}"/>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pic>
        <p:nvPicPr>
          <p:cNvPr id="10" name="Graphic 9">
            <a:extLst>
              <a:ext uri="{FF2B5EF4-FFF2-40B4-BE49-F238E27FC236}">
                <a16:creationId xmlns:a16="http://schemas.microsoft.com/office/drawing/2014/main" id="{642449B3-8220-46EB-A940-3150B4E783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492" y="6016753"/>
            <a:ext cx="1084012" cy="529579"/>
          </a:xfrm>
          <a:prstGeom prst="rect">
            <a:avLst/>
          </a:prstGeom>
        </p:spPr>
      </p:pic>
    </p:spTree>
    <p:extLst>
      <p:ext uri="{BB962C8B-B14F-4D97-AF65-F5344CB8AC3E}">
        <p14:creationId xmlns:p14="http://schemas.microsoft.com/office/powerpoint/2010/main" val="877588249"/>
      </p:ext>
    </p:extLst>
  </p:cSld>
  <p:clrMapOvr>
    <a:masterClrMapping/>
  </p:clrMapOvr>
  <p:extLst>
    <p:ext uri="{DCECCB84-F9BA-43D5-87BE-67443E8EF086}">
      <p15:sldGuideLst xmlns:p15="http://schemas.microsoft.com/office/powerpoint/2012/main">
        <p15:guide id="1" orient="horz" pos="304">
          <p15:clr>
            <a:srgbClr val="FBAE40"/>
          </p15:clr>
        </p15:guide>
        <p15:guide id="2" orient="horz" pos="916">
          <p15:clr>
            <a:srgbClr val="FBAE40"/>
          </p15:clr>
        </p15:guide>
        <p15:guide id="3" orient="horz" pos="974">
          <p15:clr>
            <a:srgbClr val="FBAE40"/>
          </p15:clr>
        </p15:guide>
        <p15:guide id="4" orient="horz" pos="3792">
          <p15:clr>
            <a:srgbClr val="FBAE40"/>
          </p15:clr>
        </p15:guide>
        <p15:guide id="6" pos="430">
          <p15:clr>
            <a:srgbClr val="FBAE40"/>
          </p15:clr>
        </p15:guide>
        <p15:guide id="7" pos="7251">
          <p15:clr>
            <a:srgbClr val="FBAE40"/>
          </p15:clr>
        </p15:guide>
        <p15:guide id="8" orient="horz" pos="414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04840087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p:spPr>
        <p:txBody>
          <a:bodyPr/>
          <a:lstStyle/>
          <a:p>
            <a:r>
              <a:rPr lang="en-US"/>
              <a:t>Click to edit Master title style</a:t>
            </a:r>
          </a:p>
        </p:txBody>
      </p:sp>
      <p:sp>
        <p:nvSpPr>
          <p:cNvPr id="3" name="Content Placeholder 2"/>
          <p:cNvSpPr>
            <a:spLocks noGrp="1"/>
          </p:cNvSpPr>
          <p:nvPr>
            <p:ph sz="half" idx="1"/>
          </p:nvPr>
        </p:nvSpPr>
        <p:spPr>
          <a:xfrm>
            <a:off x="514350" y="1554480"/>
            <a:ext cx="3786188"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3462" y="1554480"/>
            <a:ext cx="3786188"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2997196498"/>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30">
          <p15:clr>
            <a:srgbClr val="FBAE40"/>
          </p15:clr>
        </p15:guide>
        <p15:guide id="4" pos="7251">
          <p15:clr>
            <a:srgbClr val="FBAE40"/>
          </p15:clr>
        </p15:guide>
        <p15:guide id="5" orient="horz" pos="304">
          <p15:clr>
            <a:srgbClr val="FBAE40"/>
          </p15:clr>
        </p15:guide>
        <p15:guide id="6" orient="horz" pos="916">
          <p15:clr>
            <a:srgbClr val="FBAE40"/>
          </p15:clr>
        </p15:guide>
        <p15:guide id="7" orient="horz" pos="974">
          <p15:clr>
            <a:srgbClr val="FBAE40"/>
          </p15:clr>
        </p15:guide>
        <p15:guide id="8" orient="horz" pos="3789">
          <p15:clr>
            <a:srgbClr val="FBAE40"/>
          </p15:clr>
        </p15:guide>
        <p15:guide id="10" orient="horz" pos="41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06887993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p:nvPr>
        </p:nvSpPr>
        <p:spPr>
          <a:xfrm>
            <a:off x="514350" y="1554480"/>
            <a:ext cx="3786188"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3462" y="1554480"/>
            <a:ext cx="3786188"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4283105177"/>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30">
          <p15:clr>
            <a:srgbClr val="FBAE40"/>
          </p15:clr>
        </p15:guide>
        <p15:guide id="4" pos="7251">
          <p15:clr>
            <a:srgbClr val="FBAE40"/>
          </p15:clr>
        </p15:guide>
        <p15:guide id="5" orient="horz" pos="304">
          <p15:clr>
            <a:srgbClr val="FBAE40"/>
          </p15:clr>
        </p15:guide>
        <p15:guide id="6" orient="horz" pos="916">
          <p15:clr>
            <a:srgbClr val="FBAE40"/>
          </p15:clr>
        </p15:guide>
        <p15:guide id="7" orient="horz" pos="974">
          <p15:clr>
            <a:srgbClr val="FBAE40"/>
          </p15:clr>
        </p15:guide>
        <p15:guide id="8" orient="horz" pos="3789">
          <p15:clr>
            <a:srgbClr val="FBAE40"/>
          </p15:clr>
        </p15:guide>
        <p15:guide id="10" orient="horz" pos="41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wo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97785768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514350" y="1554480"/>
            <a:ext cx="3786188" cy="4462081"/>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3462" y="1554480"/>
            <a:ext cx="3786188" cy="4462081"/>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DA49326E-611B-9141-A285-4871899E6BDD}"/>
              </a:ext>
            </a:extLst>
          </p:cNvPr>
          <p:cNvSpPr>
            <a:spLocks noGrp="1"/>
          </p:cNvSpPr>
          <p:nvPr>
            <p:ph type="body" sz="half" idx="10" hasCustomPrompt="1"/>
          </p:nvPr>
        </p:nvSpPr>
        <p:spPr>
          <a:xfrm>
            <a:off x="2057400" y="6255014"/>
            <a:ext cx="6038850" cy="355272"/>
          </a:xfrm>
        </p:spPr>
        <p:txBody>
          <a:bodyPr anchor="b"/>
          <a:lstStyle>
            <a:lvl1pPr marL="0" indent="0">
              <a:buNone/>
              <a:defRPr sz="6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
        <p:nvSpPr>
          <p:cNvPr id="12" name="TextBox 11">
            <a:extLst>
              <a:ext uri="{FF2B5EF4-FFF2-40B4-BE49-F238E27FC236}">
                <a16:creationId xmlns:a16="http://schemas.microsoft.com/office/drawing/2014/main" id="{BF4E733E-AB5F-8647-9DEF-DAF91768AC0F}"/>
              </a:ext>
            </a:extLst>
          </p:cNvPr>
          <p:cNvSpPr txBox="1"/>
          <p:nvPr userDrawn="1"/>
        </p:nvSpPr>
        <p:spPr>
          <a:xfrm>
            <a:off x="8234364" y="6460625"/>
            <a:ext cx="395287" cy="115416"/>
          </a:xfrm>
          <a:prstGeom prst="rect">
            <a:avLst/>
          </a:prstGeom>
          <a:noFill/>
        </p:spPr>
        <p:txBody>
          <a:bodyPr wrap="square" lIns="0" tIns="0" rIns="0" bIns="0" rtlCol="0">
            <a:spAutoFit/>
          </a:bodyPr>
          <a:lstStyle/>
          <a:p>
            <a:pPr algn="r"/>
            <a:fld id="{84B776E8-6F0A-4B47-BBB8-2D0E19A0C3AC}" type="slidenum">
              <a:rPr lang="en-US" sz="750" smtClean="0">
                <a:solidFill>
                  <a:schemeClr val="bg1"/>
                </a:solidFill>
              </a:rPr>
              <a:pPr algn="r"/>
              <a:t>‹#›</a:t>
            </a:fld>
            <a:endParaRPr lang="en-US" sz="750">
              <a:solidFill>
                <a:schemeClr val="bg1"/>
              </a:solidFill>
            </a:endParaRPr>
          </a:p>
        </p:txBody>
      </p:sp>
      <p:pic>
        <p:nvPicPr>
          <p:cNvPr id="9" name="Graphic 8">
            <a:extLst>
              <a:ext uri="{FF2B5EF4-FFF2-40B4-BE49-F238E27FC236}">
                <a16:creationId xmlns:a16="http://schemas.microsoft.com/office/drawing/2014/main" id="{8EB78BBE-CC88-4F72-B69E-BA792A92AF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492" y="6016753"/>
            <a:ext cx="1084012" cy="529579"/>
          </a:xfrm>
          <a:prstGeom prst="rect">
            <a:avLst/>
          </a:prstGeom>
        </p:spPr>
      </p:pic>
    </p:spTree>
    <p:extLst>
      <p:ext uri="{BB962C8B-B14F-4D97-AF65-F5344CB8AC3E}">
        <p14:creationId xmlns:p14="http://schemas.microsoft.com/office/powerpoint/2010/main" val="2319326786"/>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28">
          <p15:clr>
            <a:srgbClr val="FBAE40"/>
          </p15:clr>
        </p15:guide>
        <p15:guide id="4" pos="7251">
          <p15:clr>
            <a:srgbClr val="FBAE40"/>
          </p15:clr>
        </p15:guide>
        <p15:guide id="5" orient="horz" pos="916">
          <p15:clr>
            <a:srgbClr val="FBAE40"/>
          </p15:clr>
        </p15:guide>
        <p15:guide id="6" orient="horz" pos="304">
          <p15:clr>
            <a:srgbClr val="FBAE40"/>
          </p15:clr>
        </p15:guide>
        <p15:guide id="7" orient="horz" pos="974">
          <p15:clr>
            <a:srgbClr val="FBAE40"/>
          </p15:clr>
        </p15:guide>
        <p15:guide id="9" orient="horz" pos="3792">
          <p15:clr>
            <a:srgbClr val="FBAE40"/>
          </p15:clr>
        </p15:guide>
        <p15:guide id="10" orient="horz" pos="41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92661425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p:spPr>
        <p:txBody>
          <a:bodyPr/>
          <a:lstStyle/>
          <a:p>
            <a:r>
              <a:rPr lang="en-US"/>
              <a:t>Click to edit Master title style</a:t>
            </a:r>
          </a:p>
        </p:txBody>
      </p:sp>
      <p:sp>
        <p:nvSpPr>
          <p:cNvPr id="3" name="Content Placeholder 2"/>
          <p:cNvSpPr>
            <a:spLocks noGrp="1"/>
          </p:cNvSpPr>
          <p:nvPr>
            <p:ph sz="half" idx="1"/>
          </p:nvPr>
        </p:nvSpPr>
        <p:spPr>
          <a:xfrm>
            <a:off x="514350" y="1554480"/>
            <a:ext cx="2362200"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390900" y="1554480"/>
            <a:ext cx="2362200"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6267450" y="1554480"/>
            <a:ext cx="2362200"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3335744597"/>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75808382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p:nvPr>
        </p:nvSpPr>
        <p:spPr>
          <a:xfrm>
            <a:off x="514350" y="1554480"/>
            <a:ext cx="2362200"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390900" y="1554480"/>
            <a:ext cx="2362200"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6267450" y="1554480"/>
            <a:ext cx="2362200"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421918061"/>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_Orange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0" y="486168"/>
            <a:ext cx="8115300" cy="966701"/>
          </a:xfrm>
          <a:prstGeom prst="rect">
            <a:avLst/>
          </a:prstGeo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498243" y="1554483"/>
            <a:ext cx="8115300" cy="4335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4166373301"/>
      </p:ext>
    </p:extLst>
  </p:cSld>
  <p:clrMapOvr>
    <a:masterClrMapping/>
  </p:clrMapOvr>
  <p:extLst>
    <p:ext uri="{DCECCB84-F9BA-43D5-87BE-67443E8EF086}">
      <p15:sldGuideLst xmlns:p15="http://schemas.microsoft.com/office/powerpoint/2012/main">
        <p15:guide id="1" pos="323">
          <p15:clr>
            <a:srgbClr val="FBAE40"/>
          </p15:clr>
        </p15:guide>
        <p15:guide id="2" pos="5436">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ree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99020826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514350" y="1554480"/>
            <a:ext cx="2362200" cy="4462081"/>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390900" y="1554480"/>
            <a:ext cx="2362200" cy="4462081"/>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6267450" y="1554480"/>
            <a:ext cx="2362200" cy="4462081"/>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13" name="Text Placeholder 3">
            <a:extLst>
              <a:ext uri="{FF2B5EF4-FFF2-40B4-BE49-F238E27FC236}">
                <a16:creationId xmlns:a16="http://schemas.microsoft.com/office/drawing/2014/main" id="{DBE34A8C-692E-584C-9ACB-8B9E24195584}"/>
              </a:ext>
            </a:extLst>
          </p:cNvPr>
          <p:cNvSpPr>
            <a:spLocks noGrp="1"/>
          </p:cNvSpPr>
          <p:nvPr>
            <p:ph type="body" sz="half" idx="11" hasCustomPrompt="1"/>
          </p:nvPr>
        </p:nvSpPr>
        <p:spPr>
          <a:xfrm>
            <a:off x="2057400" y="6255014"/>
            <a:ext cx="6038850" cy="355272"/>
          </a:xfrm>
        </p:spPr>
        <p:txBody>
          <a:bodyPr anchor="b"/>
          <a:lstStyle>
            <a:lvl1pPr marL="0" indent="0">
              <a:buNone/>
              <a:defRPr sz="6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
        <p:nvSpPr>
          <p:cNvPr id="15" name="TextBox 14">
            <a:extLst>
              <a:ext uri="{FF2B5EF4-FFF2-40B4-BE49-F238E27FC236}">
                <a16:creationId xmlns:a16="http://schemas.microsoft.com/office/drawing/2014/main" id="{7D6514E9-F46E-5546-BFFF-6C5403D2DB11}"/>
              </a:ext>
            </a:extLst>
          </p:cNvPr>
          <p:cNvSpPr txBox="1"/>
          <p:nvPr userDrawn="1"/>
        </p:nvSpPr>
        <p:spPr>
          <a:xfrm>
            <a:off x="8234364" y="6460625"/>
            <a:ext cx="395287" cy="115416"/>
          </a:xfrm>
          <a:prstGeom prst="rect">
            <a:avLst/>
          </a:prstGeom>
          <a:noFill/>
        </p:spPr>
        <p:txBody>
          <a:bodyPr wrap="square" lIns="0" tIns="0" rIns="0" bIns="0" rtlCol="0">
            <a:spAutoFit/>
          </a:bodyPr>
          <a:lstStyle/>
          <a:p>
            <a:pPr algn="r"/>
            <a:fld id="{84B776E8-6F0A-4B47-BBB8-2D0E19A0C3AC}" type="slidenum">
              <a:rPr lang="en-US" sz="750" smtClean="0">
                <a:solidFill>
                  <a:schemeClr val="bg1"/>
                </a:solidFill>
              </a:rPr>
              <a:pPr algn="r"/>
              <a:t>‹#›</a:t>
            </a:fld>
            <a:endParaRPr lang="en-US" sz="750">
              <a:solidFill>
                <a:schemeClr val="bg1"/>
              </a:solidFill>
            </a:endParaRPr>
          </a:p>
        </p:txBody>
      </p:sp>
      <p:pic>
        <p:nvPicPr>
          <p:cNvPr id="12" name="Graphic 11">
            <a:extLst>
              <a:ext uri="{FF2B5EF4-FFF2-40B4-BE49-F238E27FC236}">
                <a16:creationId xmlns:a16="http://schemas.microsoft.com/office/drawing/2014/main" id="{375F4746-5E52-4CDE-B44E-6FD7107B9D6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492" y="6016753"/>
            <a:ext cx="1084012" cy="529579"/>
          </a:xfrm>
          <a:prstGeom prst="rect">
            <a:avLst/>
          </a:prstGeom>
        </p:spPr>
      </p:pic>
    </p:spTree>
    <p:extLst>
      <p:ext uri="{BB962C8B-B14F-4D97-AF65-F5344CB8AC3E}">
        <p14:creationId xmlns:p14="http://schemas.microsoft.com/office/powerpoint/2010/main" val="1420688834"/>
      </p:ext>
    </p:extLst>
  </p:cSld>
  <p:clrMapOvr>
    <a:masterClrMapping/>
  </p:clrMapOvr>
  <p:extLst>
    <p:ext uri="{DCECCB84-F9BA-43D5-87BE-67443E8EF086}">
      <p15:sldGuideLst xmlns:p15="http://schemas.microsoft.com/office/powerpoint/2012/main">
        <p15:guide id="1" pos="2418">
          <p15:clr>
            <a:srgbClr val="FBAE40"/>
          </p15:clr>
        </p15:guide>
        <p15:guide id="2" pos="2844">
          <p15:clr>
            <a:srgbClr val="FBAE40"/>
          </p15:clr>
        </p15:guide>
        <p15:guide id="3" pos="4834">
          <p15:clr>
            <a:srgbClr val="FBAE40"/>
          </p15:clr>
        </p15:guide>
        <p15:guide id="4" pos="5262">
          <p15:clr>
            <a:srgbClr val="FBAE40"/>
          </p15:clr>
        </p15:guide>
        <p15:guide id="5" pos="429">
          <p15:clr>
            <a:srgbClr val="FBAE40"/>
          </p15:clr>
        </p15:guide>
        <p15:guide id="6" pos="7251">
          <p15:clr>
            <a:srgbClr val="FBAE40"/>
          </p15:clr>
        </p15:guide>
        <p15:guide id="7" orient="horz" pos="916">
          <p15:clr>
            <a:srgbClr val="FBAE40"/>
          </p15:clr>
        </p15:guide>
        <p15:guide id="8" orient="horz" pos="304">
          <p15:clr>
            <a:srgbClr val="FBAE40"/>
          </p15:clr>
        </p15:guide>
        <p15:guide id="9" orient="horz" pos="974">
          <p15:clr>
            <a:srgbClr val="FBAE40"/>
          </p15:clr>
        </p15:guide>
        <p15:guide id="10" orient="horz" pos="3789">
          <p15:clr>
            <a:srgbClr val="FBAE40"/>
          </p15:clr>
        </p15:guide>
        <p15:guide id="12" orient="horz" pos="414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alternat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84194426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p:spPr>
        <p:txBody>
          <a:bodyPr/>
          <a:lstStyle/>
          <a:p>
            <a:r>
              <a:rPr lang="en-US"/>
              <a:t>Click to edit Master title style</a:t>
            </a:r>
          </a:p>
        </p:txBody>
      </p:sp>
      <p:sp>
        <p:nvSpPr>
          <p:cNvPr id="3" name="Content Placeholder 2"/>
          <p:cNvSpPr>
            <a:spLocks noGrp="1"/>
          </p:cNvSpPr>
          <p:nvPr>
            <p:ph sz="half" idx="1"/>
          </p:nvPr>
        </p:nvSpPr>
        <p:spPr>
          <a:xfrm>
            <a:off x="514350" y="1554480"/>
            <a:ext cx="2362200" cy="4462081"/>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390900" y="1554480"/>
            <a:ext cx="5238750" cy="4462081"/>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8" name="Text Placeholder 3">
            <a:extLst>
              <a:ext uri="{FF2B5EF4-FFF2-40B4-BE49-F238E27FC236}">
                <a16:creationId xmlns:a16="http://schemas.microsoft.com/office/drawing/2014/main" id="{C5D95B0A-AFCF-8E47-8231-980049A3FF59}"/>
              </a:ext>
            </a:extLst>
          </p:cNvPr>
          <p:cNvSpPr>
            <a:spLocks noGrp="1"/>
          </p:cNvSpPr>
          <p:nvPr>
            <p:ph type="body" sz="half" idx="10"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2813219619"/>
      </p:ext>
    </p:extLst>
  </p:cSld>
  <p:clrMapOvr>
    <a:masterClrMapping/>
  </p:clrMapOvr>
  <p:extLst>
    <p:ext uri="{DCECCB84-F9BA-43D5-87BE-67443E8EF086}">
      <p15:sldGuideLst xmlns:p15="http://schemas.microsoft.com/office/powerpoint/2012/main">
        <p15:guide id="1" pos="2418">
          <p15:clr>
            <a:srgbClr val="FBAE40"/>
          </p15:clr>
        </p15:guide>
        <p15:guide id="2" pos="2846">
          <p15:clr>
            <a:srgbClr val="FBAE40"/>
          </p15:clr>
        </p15:guide>
        <p15:guide id="3" pos="432">
          <p15:clr>
            <a:srgbClr val="FBAE40"/>
          </p15:clr>
        </p15:guide>
        <p15:guide id="4" pos="7251">
          <p15:clr>
            <a:srgbClr val="FBAE40"/>
          </p15:clr>
        </p15:guide>
        <p15:guide id="5" orient="horz" pos="918">
          <p15:clr>
            <a:srgbClr val="FBAE40"/>
          </p15:clr>
        </p15:guide>
        <p15:guide id="6" orient="horz" pos="308">
          <p15:clr>
            <a:srgbClr val="FBAE40"/>
          </p15:clr>
        </p15:guide>
        <p15:guide id="7" orient="horz" pos="974">
          <p15:clr>
            <a:srgbClr val="FBAE40"/>
          </p15:clr>
        </p15:guide>
        <p15:guide id="8" orient="horz" pos="3792">
          <p15:clr>
            <a:srgbClr val="FBAE40"/>
          </p15:clr>
        </p15:guide>
        <p15:guide id="10" orient="horz" pos="41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22552771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p:nvPr>
        </p:nvSpPr>
        <p:spPr>
          <a:xfrm>
            <a:off x="514350" y="1554480"/>
            <a:ext cx="3493293" cy="4462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14350" y="486168"/>
            <a:ext cx="3493294" cy="966701"/>
          </a:xfrm>
        </p:spPr>
        <p:txBody>
          <a:bodyPr/>
          <a:lstStyle/>
          <a:p>
            <a:r>
              <a:rPr lang="en-US"/>
              <a:t>Click to edit title</a:t>
            </a:r>
          </a:p>
        </p:txBody>
      </p:sp>
      <p:sp>
        <p:nvSpPr>
          <p:cNvPr id="8" name="Picture Placeholder 7">
            <a:extLst>
              <a:ext uri="{FF2B5EF4-FFF2-40B4-BE49-F238E27FC236}">
                <a16:creationId xmlns:a16="http://schemas.microsoft.com/office/drawing/2014/main" id="{D4AEBFDB-020C-BA45-BD44-18B5B63448F6}"/>
              </a:ext>
            </a:extLst>
          </p:cNvPr>
          <p:cNvSpPr>
            <a:spLocks noGrp="1"/>
          </p:cNvSpPr>
          <p:nvPr>
            <p:ph type="pic" sz="quarter" idx="11"/>
          </p:nvPr>
        </p:nvSpPr>
        <p:spPr>
          <a:xfrm>
            <a:off x="4572000" y="-1"/>
            <a:ext cx="4572000" cy="6857999"/>
          </a:xfrm>
          <a:solidFill>
            <a:schemeClr val="bg1"/>
          </a:solidFill>
        </p:spPr>
        <p:txBody>
          <a:bodyPr/>
          <a:lstStyle>
            <a:lvl1pPr>
              <a:defRPr>
                <a:solidFill>
                  <a:srgbClr val="FF0000"/>
                </a:solidFill>
              </a:defRPr>
            </a:lvl1pPr>
          </a:lstStyle>
          <a:p>
            <a:r>
              <a:rPr lang="en-US"/>
              <a:t>Click icon to add picture</a:t>
            </a:r>
          </a:p>
        </p:txBody>
      </p:sp>
    </p:spTree>
    <p:extLst>
      <p:ext uri="{BB962C8B-B14F-4D97-AF65-F5344CB8AC3E}">
        <p14:creationId xmlns:p14="http://schemas.microsoft.com/office/powerpoint/2010/main" val="1563713235"/>
      </p:ext>
    </p:extLst>
  </p:cSld>
  <p:clrMapOvr>
    <a:masterClrMapping/>
  </p:clrMapOvr>
  <p:extLst>
    <p:ext uri="{DCECCB84-F9BA-43D5-87BE-67443E8EF086}">
      <p15:sldGuideLst xmlns:p15="http://schemas.microsoft.com/office/powerpoint/2012/main">
        <p15:guide id="1" pos="3840">
          <p15:clr>
            <a:srgbClr val="FBAE40"/>
          </p15:clr>
        </p15:guide>
        <p15:guide id="2" pos="3366">
          <p15:clr>
            <a:srgbClr val="FBAE40"/>
          </p15:clr>
        </p15:guide>
        <p15:guide id="3" pos="429">
          <p15:clr>
            <a:srgbClr val="FBAE40"/>
          </p15:clr>
        </p15:guide>
        <p15:guide id="4" orient="horz" pos="918">
          <p15:clr>
            <a:srgbClr val="FBAE40"/>
          </p15:clr>
        </p15:guide>
        <p15:guide id="5" orient="horz" pos="305">
          <p15:clr>
            <a:srgbClr val="FBAE40"/>
          </p15:clr>
        </p15:guide>
        <p15:guide id="6" orient="horz" pos="974">
          <p15:clr>
            <a:srgbClr val="FBAE40"/>
          </p15:clr>
        </p15:guide>
        <p15:guide id="7" orient="horz" pos="3792">
          <p15:clr>
            <a:srgbClr val="FBAE40"/>
          </p15:clr>
        </p15:guide>
        <p15:guide id="9" orient="horz" pos="414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31655648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4843464" y="1554479"/>
            <a:ext cx="3786187" cy="4462082"/>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2"/>
              </a:solidFill>
            </a:endParaRPr>
          </a:p>
        </p:txBody>
      </p:sp>
      <p:sp>
        <p:nvSpPr>
          <p:cNvPr id="2" name="Title 1"/>
          <p:cNvSpPr>
            <a:spLocks noGrp="1"/>
          </p:cNvSpPr>
          <p:nvPr>
            <p:ph type="title"/>
          </p:nvPr>
        </p:nvSpPr>
        <p:spPr>
          <a:xfrm>
            <a:off x="514350" y="486168"/>
            <a:ext cx="8115300" cy="966701"/>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72A61A17-3CE4-794D-9056-719C8031E218}"/>
              </a:ext>
            </a:extLst>
          </p:cNvPr>
          <p:cNvSpPr>
            <a:spLocks noGrp="1"/>
          </p:cNvSpPr>
          <p:nvPr>
            <p:ph sz="half" idx="1"/>
          </p:nvPr>
        </p:nvSpPr>
        <p:spPr>
          <a:xfrm>
            <a:off x="514350" y="1554480"/>
            <a:ext cx="3786188" cy="4465320"/>
          </a:xfrm>
        </p:spPr>
        <p:txBody>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4843463" y="1554479"/>
            <a:ext cx="3786187" cy="4462082"/>
          </a:xfrm>
        </p:spPr>
        <p:txBody>
          <a:bodyPr/>
          <a:lstStyle/>
          <a:p>
            <a:r>
              <a:rPr lang="en-US"/>
              <a:t>Click icon to add chart</a:t>
            </a:r>
          </a:p>
        </p:txBody>
      </p:sp>
      <p:sp>
        <p:nvSpPr>
          <p:cNvPr id="9" name="Text Placeholder 3">
            <a:extLst>
              <a:ext uri="{FF2B5EF4-FFF2-40B4-BE49-F238E27FC236}">
                <a16:creationId xmlns:a16="http://schemas.microsoft.com/office/drawing/2014/main" id="{CE34E907-8ECD-A247-90F0-8089C11A7453}"/>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1426437509"/>
      </p:ext>
    </p:extLst>
  </p:cSld>
  <p:clrMapOvr>
    <a:masterClrMapping/>
  </p:clrMapOvr>
  <p:extLst>
    <p:ext uri="{DCECCB84-F9BA-43D5-87BE-67443E8EF086}">
      <p15:sldGuideLst xmlns:p15="http://schemas.microsoft.com/office/powerpoint/2012/main">
        <p15:guide id="1" pos="4068">
          <p15:clr>
            <a:srgbClr val="FBAE40"/>
          </p15:clr>
        </p15:guide>
        <p15:guide id="2" pos="3612">
          <p15:clr>
            <a:srgbClr val="FBAE40"/>
          </p15:clr>
        </p15:guide>
        <p15:guide id="3" pos="429">
          <p15:clr>
            <a:srgbClr val="FBAE40"/>
          </p15:clr>
        </p15:guide>
        <p15:guide id="4" pos="7251">
          <p15:clr>
            <a:srgbClr val="FBAE40"/>
          </p15:clr>
        </p15:guide>
        <p15:guide id="5" orient="horz" pos="305">
          <p15:clr>
            <a:srgbClr val="FBAE40"/>
          </p15:clr>
        </p15:guide>
        <p15:guide id="6" orient="horz" pos="918">
          <p15:clr>
            <a:srgbClr val="FBAE40"/>
          </p15:clr>
        </p15:guide>
        <p15:guide id="7" orient="horz" pos="974">
          <p15:clr>
            <a:srgbClr val="FBAE40"/>
          </p15:clr>
        </p15:guide>
        <p15:guide id="8" orient="horz" pos="3789">
          <p15:clr>
            <a:srgbClr val="FBAE40"/>
          </p15:clr>
        </p15:guide>
        <p15:guide id="10" orient="horz" pos="414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40547272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514351" y="1554480"/>
            <a:ext cx="8115300" cy="4336368"/>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2"/>
              </a:solidFill>
            </a:endParaRPr>
          </a:p>
        </p:txBody>
      </p:sp>
      <p:sp>
        <p:nvSpPr>
          <p:cNvPr id="2" name="Title 1"/>
          <p:cNvSpPr>
            <a:spLocks noGrp="1"/>
          </p:cNvSpPr>
          <p:nvPr>
            <p:ph type="title"/>
          </p:nvPr>
        </p:nvSpPr>
        <p:spPr>
          <a:xfrm>
            <a:off x="514350" y="486168"/>
            <a:ext cx="8115300" cy="966701"/>
          </a:xfrm>
        </p:spPr>
        <p:txBody>
          <a:bodyPr/>
          <a:lstStyle>
            <a:lvl1pPr>
              <a:defRPr/>
            </a:lvl1pPr>
          </a:lstStyle>
          <a:p>
            <a:r>
              <a:rPr lang="en-US"/>
              <a:t>Click to edit Master title style</a:t>
            </a:r>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514350" y="1554479"/>
            <a:ext cx="8115300" cy="4336368"/>
          </a:xfrm>
        </p:spPr>
        <p:txBody>
          <a:bodyPr/>
          <a:lstStyle/>
          <a:p>
            <a:r>
              <a:rPr lang="en-US"/>
              <a:t>Click icon to add chart</a:t>
            </a:r>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1150423461"/>
      </p:ext>
    </p:extLst>
  </p:cSld>
  <p:clrMapOvr>
    <a:masterClrMapping/>
  </p:clrMapOvr>
  <p:extLst>
    <p:ext uri="{DCECCB84-F9BA-43D5-87BE-67443E8EF086}">
      <p15:sldGuideLst xmlns:p15="http://schemas.microsoft.com/office/powerpoint/2012/main">
        <p15:guide id="1" pos="429">
          <p15:clr>
            <a:srgbClr val="FBAE40"/>
          </p15:clr>
        </p15:guide>
        <p15:guide id="2" pos="7251">
          <p15:clr>
            <a:srgbClr val="FBAE40"/>
          </p15:clr>
        </p15:guide>
        <p15:guide id="3" orient="horz" pos="918">
          <p15:clr>
            <a:srgbClr val="FBAE40"/>
          </p15:clr>
        </p15:guide>
        <p15:guide id="4" orient="horz" pos="305">
          <p15:clr>
            <a:srgbClr val="FBAE40"/>
          </p15:clr>
        </p15:guide>
        <p15:guide id="5" orient="horz" pos="974">
          <p15:clr>
            <a:srgbClr val="FBAE40"/>
          </p15:clr>
        </p15:guide>
        <p15:guide id="6" orient="horz" pos="3792">
          <p15:clr>
            <a:srgbClr val="FBAE40"/>
          </p15:clr>
        </p15:guide>
        <p15:guide id="8" orient="horz" pos="41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161854152"/>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p:spPr>
        <p:txBody>
          <a:bodyPr/>
          <a:lstStyle>
            <a:lvl1pPr>
              <a:defRPr/>
            </a:lvl1pPr>
          </a:lstStyle>
          <a:p>
            <a:r>
              <a:rPr lang="en-US"/>
              <a:t>Click to edit Master title style</a:t>
            </a:r>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517922" y="1554479"/>
            <a:ext cx="8115300" cy="4283614"/>
          </a:xfrm>
        </p:spPr>
        <p:txBody>
          <a:bodyPr/>
          <a:lstStyle/>
          <a:p>
            <a:r>
              <a:rPr lang="en-US"/>
              <a:t>Click icon to add chart</a:t>
            </a:r>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3979180088"/>
      </p:ext>
    </p:extLst>
  </p:cSld>
  <p:clrMapOvr>
    <a:masterClrMapping/>
  </p:clrMapOvr>
  <p:extLst>
    <p:ext uri="{DCECCB84-F9BA-43D5-87BE-67443E8EF086}">
      <p15:sldGuideLst xmlns:p15="http://schemas.microsoft.com/office/powerpoint/2012/main">
        <p15:guide id="1" pos="429">
          <p15:clr>
            <a:srgbClr val="FBAE40"/>
          </p15:clr>
        </p15:guide>
        <p15:guide id="2" pos="7251">
          <p15:clr>
            <a:srgbClr val="FBAE40"/>
          </p15:clr>
        </p15:guide>
        <p15:guide id="3" orient="horz" pos="918">
          <p15:clr>
            <a:srgbClr val="FBAE40"/>
          </p15:clr>
        </p15:guide>
        <p15:guide id="4" orient="horz" pos="305">
          <p15:clr>
            <a:srgbClr val="FBAE40"/>
          </p15:clr>
        </p15:guide>
        <p15:guide id="5" orient="horz" pos="974">
          <p15:clr>
            <a:srgbClr val="FBAE40"/>
          </p15:clr>
        </p15:guide>
        <p15:guide id="6" orient="horz" pos="3792">
          <p15:clr>
            <a:srgbClr val="FBAE40"/>
          </p15:clr>
        </p15:guide>
        <p15:guide id="8" orient="horz" pos="41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a:extLst>
              <a:ext uri="{FF2B5EF4-FFF2-40B4-BE49-F238E27FC236}">
                <a16:creationId xmlns:a16="http://schemas.microsoft.com/office/drawing/2014/main" id="{2B43944D-6D92-4F40-BFAA-5B27C8ABD3EB}"/>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121714918"/>
      </p:ext>
    </p:extLst>
  </p:cSld>
  <p:clrMapOvr>
    <a:masterClrMapping/>
  </p:clrMapOvr>
  <p:extLst>
    <p:ext uri="{DCECCB84-F9BA-43D5-87BE-67443E8EF086}">
      <p15:sldGuideLst xmlns:p15="http://schemas.microsoft.com/office/powerpoint/2012/main">
        <p15:guide id="1" pos="429">
          <p15:clr>
            <a:srgbClr val="FBAE40"/>
          </p15:clr>
        </p15:guide>
        <p15:guide id="2" pos="7251">
          <p15:clr>
            <a:srgbClr val="FBAE40"/>
          </p15:clr>
        </p15:guide>
        <p15:guide id="3" orient="horz" pos="305">
          <p15:clr>
            <a:srgbClr val="FBAE40"/>
          </p15:clr>
        </p15:guide>
        <p15:guide id="4" orient="horz" pos="918">
          <p15:clr>
            <a:srgbClr val="FBAE40"/>
          </p15:clr>
        </p15:guide>
        <p15:guide id="5" orient="horz" pos="3789">
          <p15:clr>
            <a:srgbClr val="FBAE40"/>
          </p15:clr>
        </p15:guide>
        <p15:guide id="7" orient="horz" pos="414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Text Placeholder 3">
            <a:extLst>
              <a:ext uri="{FF2B5EF4-FFF2-40B4-BE49-F238E27FC236}">
                <a16:creationId xmlns:a16="http://schemas.microsoft.com/office/drawing/2014/main" id="{314AD9C5-6228-ED44-889E-6904764410D1}"/>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
        <p:nvSpPr>
          <p:cNvPr id="9" name="TextBox 8">
            <a:extLst>
              <a:ext uri="{FF2B5EF4-FFF2-40B4-BE49-F238E27FC236}">
                <a16:creationId xmlns:a16="http://schemas.microsoft.com/office/drawing/2014/main" id="{A27CB764-653A-3D40-A383-E25B1CA34C60}"/>
              </a:ext>
            </a:extLst>
          </p:cNvPr>
          <p:cNvSpPr txBox="1"/>
          <p:nvPr userDrawn="1"/>
        </p:nvSpPr>
        <p:spPr>
          <a:xfrm>
            <a:off x="8234364" y="6460625"/>
            <a:ext cx="395287" cy="115416"/>
          </a:xfrm>
          <a:prstGeom prst="rect">
            <a:avLst/>
          </a:prstGeom>
          <a:noFill/>
        </p:spPr>
        <p:txBody>
          <a:bodyPr wrap="square" lIns="0" tIns="0" rIns="0" bIns="0" rtlCol="0">
            <a:spAutoFit/>
          </a:bodyPr>
          <a:lstStyle/>
          <a:p>
            <a:pPr algn="r"/>
            <a:fld id="{84B776E8-6F0A-4B47-BBB8-2D0E19A0C3AC}" type="slidenum">
              <a:rPr lang="en-US" sz="750" smtClean="0">
                <a:solidFill>
                  <a:schemeClr val="bg1"/>
                </a:solidFill>
              </a:rPr>
              <a:pPr algn="r"/>
              <a:t>‹#›</a:t>
            </a:fld>
            <a:endParaRPr lang="en-US" sz="750">
              <a:solidFill>
                <a:schemeClr val="bg1"/>
              </a:solidFill>
            </a:endParaRPr>
          </a:p>
        </p:txBody>
      </p:sp>
      <p:pic>
        <p:nvPicPr>
          <p:cNvPr id="7" name="Graphic 6">
            <a:extLst>
              <a:ext uri="{FF2B5EF4-FFF2-40B4-BE49-F238E27FC236}">
                <a16:creationId xmlns:a16="http://schemas.microsoft.com/office/drawing/2014/main" id="{2DA7876F-FD86-40D2-B808-A52F9253F5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492" y="6016753"/>
            <a:ext cx="1084012" cy="529579"/>
          </a:xfrm>
          <a:prstGeom prst="rect">
            <a:avLst/>
          </a:prstGeom>
        </p:spPr>
      </p:pic>
    </p:spTree>
    <p:extLst>
      <p:ext uri="{BB962C8B-B14F-4D97-AF65-F5344CB8AC3E}">
        <p14:creationId xmlns:p14="http://schemas.microsoft.com/office/powerpoint/2010/main" val="922586366"/>
      </p:ext>
    </p:extLst>
  </p:cSld>
  <p:clrMapOvr>
    <a:masterClrMapping/>
  </p:clrMapOvr>
  <p:extLst>
    <p:ext uri="{DCECCB84-F9BA-43D5-87BE-67443E8EF086}">
      <p15:sldGuideLst xmlns:p15="http://schemas.microsoft.com/office/powerpoint/2012/main">
        <p15:guide id="1" pos="7251">
          <p15:clr>
            <a:srgbClr val="FBAE40"/>
          </p15:clr>
        </p15:guide>
        <p15:guide id="2" pos="429">
          <p15:clr>
            <a:srgbClr val="FBAE40"/>
          </p15:clr>
        </p15:guide>
        <p15:guide id="3" orient="horz" pos="918">
          <p15:clr>
            <a:srgbClr val="FBAE40"/>
          </p15:clr>
        </p15:guide>
        <p15:guide id="4" orient="horz" pos="305">
          <p15:clr>
            <a:srgbClr val="FBAE40"/>
          </p15:clr>
        </p15:guide>
        <p15:guide id="5" orient="horz" pos="3789">
          <p15:clr>
            <a:srgbClr val="FBAE40"/>
          </p15:clr>
        </p15:guide>
        <p15:guide id="7" orient="horz" pos="414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6195354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a:xfrm>
            <a:off x="572294" y="1411287"/>
            <a:ext cx="5486400" cy="2377440"/>
          </a:xfrm>
        </p:spPr>
        <p:txBody>
          <a:bodyPr anchor="t"/>
          <a:lstStyle>
            <a:lvl1pPr algn="l">
              <a:lnSpc>
                <a:spcPct val="100000"/>
              </a:lnSpc>
              <a:defRPr sz="5400" b="0" cap="none">
                <a:solidFill>
                  <a:schemeClr val="tx2"/>
                </a:solidFill>
              </a:defRPr>
            </a:lvl1pPr>
          </a:lstStyle>
          <a:p>
            <a:r>
              <a:rPr lang="en-US"/>
              <a:t>Click to Edit Divider</a:t>
            </a:r>
          </a:p>
        </p:txBody>
      </p:sp>
      <p:sp>
        <p:nvSpPr>
          <p:cNvPr id="4" name="Content Placeholder 3">
            <a:extLst>
              <a:ext uri="{FF2B5EF4-FFF2-40B4-BE49-F238E27FC236}">
                <a16:creationId xmlns:a16="http://schemas.microsoft.com/office/drawing/2014/main" id="{A806201F-83F0-4304-B1F9-B02CCDB0F901}"/>
              </a:ext>
            </a:extLst>
          </p:cNvPr>
          <p:cNvSpPr>
            <a:spLocks noGrp="1"/>
          </p:cNvSpPr>
          <p:nvPr>
            <p:ph sz="quarter" idx="10" hasCustomPrompt="1"/>
          </p:nvPr>
        </p:nvSpPr>
        <p:spPr>
          <a:xfrm>
            <a:off x="572692" y="3789364"/>
            <a:ext cx="7602140" cy="1462087"/>
          </a:xfrm>
        </p:spPr>
        <p:txBody>
          <a:bodyPr/>
          <a:lstStyle>
            <a:lvl1pPr>
              <a:defRPr sz="2700">
                <a:solidFill>
                  <a:schemeClr val="tx2"/>
                </a:solidFill>
              </a:defRPr>
            </a:lvl1pPr>
          </a:lstStyle>
          <a:p>
            <a:pPr lvl="0"/>
            <a:r>
              <a:rPr lang="en-US"/>
              <a:t>Click to edit Subtitle</a:t>
            </a:r>
          </a:p>
        </p:txBody>
      </p:sp>
    </p:spTree>
    <p:extLst>
      <p:ext uri="{BB962C8B-B14F-4D97-AF65-F5344CB8AC3E}">
        <p14:creationId xmlns:p14="http://schemas.microsoft.com/office/powerpoint/2010/main" val="37143937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ivider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327683227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a:xfrm>
            <a:off x="572294" y="1411287"/>
            <a:ext cx="5486400" cy="2377440"/>
          </a:xfrm>
        </p:spPr>
        <p:txBody>
          <a:bodyPr anchor="t"/>
          <a:lstStyle>
            <a:lvl1pPr algn="l">
              <a:lnSpc>
                <a:spcPct val="100000"/>
              </a:lnSpc>
              <a:defRPr sz="5400" b="0" cap="none">
                <a:solidFill>
                  <a:schemeClr val="accent2"/>
                </a:solidFill>
              </a:defRPr>
            </a:lvl1pPr>
          </a:lstStyle>
          <a:p>
            <a:r>
              <a:rPr lang="en-US"/>
              <a:t>Click to Edit Divider</a:t>
            </a:r>
          </a:p>
        </p:txBody>
      </p:sp>
      <p:sp>
        <p:nvSpPr>
          <p:cNvPr id="4" name="Content Placeholder 3">
            <a:extLst>
              <a:ext uri="{FF2B5EF4-FFF2-40B4-BE49-F238E27FC236}">
                <a16:creationId xmlns:a16="http://schemas.microsoft.com/office/drawing/2014/main" id="{AE250DA8-42F8-45FD-9083-3FD90963044A}"/>
              </a:ext>
            </a:extLst>
          </p:cNvPr>
          <p:cNvSpPr>
            <a:spLocks noGrp="1"/>
          </p:cNvSpPr>
          <p:nvPr>
            <p:ph sz="quarter" idx="10" hasCustomPrompt="1"/>
          </p:nvPr>
        </p:nvSpPr>
        <p:spPr>
          <a:xfrm>
            <a:off x="572692" y="3789363"/>
            <a:ext cx="8051006" cy="1657350"/>
          </a:xfrm>
        </p:spPr>
        <p:txBody>
          <a:bodyPr/>
          <a:lstStyle>
            <a:lvl1pPr>
              <a:defRPr sz="2700">
                <a:solidFill>
                  <a:schemeClr val="tx2"/>
                </a:solidFill>
              </a:defRPr>
            </a:lvl1pPr>
          </a:lstStyle>
          <a:p>
            <a:pPr lvl="0"/>
            <a:r>
              <a:rPr lang="en-US"/>
              <a:t>Click to edit Subtitle</a:t>
            </a:r>
          </a:p>
        </p:txBody>
      </p:sp>
    </p:spTree>
    <p:extLst>
      <p:ext uri="{BB962C8B-B14F-4D97-AF65-F5344CB8AC3E}">
        <p14:creationId xmlns:p14="http://schemas.microsoft.com/office/powerpoint/2010/main" val="237372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959490884"/>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554480"/>
            <a:ext cx="3786188" cy="4353935"/>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3462" y="1554480"/>
            <a:ext cx="3786188" cy="4368525"/>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134117678"/>
      </p:ext>
    </p:extLst>
  </p:cSld>
  <p:clrMapOvr>
    <a:masterClrMapping/>
  </p:clrMapOvr>
  <p:extLst>
    <p:ext uri="{DCECCB84-F9BA-43D5-87BE-67443E8EF086}">
      <p15:sldGuideLst xmlns:p15="http://schemas.microsoft.com/office/powerpoint/2012/main">
        <p15:guide id="1" pos="2709" userDrawn="1">
          <p15:clr>
            <a:srgbClr val="FBAE40"/>
          </p15:clr>
        </p15:guide>
        <p15:guide id="2" pos="3051" userDrawn="1">
          <p15:clr>
            <a:srgbClr val="FBAE40"/>
          </p15:clr>
        </p15:guide>
        <p15:guide id="3" pos="323" userDrawn="1">
          <p15:clr>
            <a:srgbClr val="FBAE40"/>
          </p15:clr>
        </p15:guide>
        <p15:guide id="4" pos="5438" userDrawn="1">
          <p15:clr>
            <a:srgbClr val="FBAE40"/>
          </p15:clr>
        </p15:guide>
        <p15:guide id="5" orient="horz" pos="304" userDrawn="1">
          <p15:clr>
            <a:srgbClr val="FBAE40"/>
          </p15:clr>
        </p15:guide>
        <p15:guide id="6" orient="horz" pos="916" userDrawn="1">
          <p15:clr>
            <a:srgbClr val="FBAE40"/>
          </p15:clr>
        </p15:guide>
        <p15:guide id="7" orient="horz" pos="974" userDrawn="1">
          <p15:clr>
            <a:srgbClr val="FBAE40"/>
          </p15:clr>
        </p15:guide>
        <p15:guide id="8" orient="horz" pos="3789" userDrawn="1">
          <p15:clr>
            <a:srgbClr val="FBAE40"/>
          </p15:clr>
        </p15:guide>
        <p15:guide id="10" orient="horz" pos="414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69595249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hasCustomPrompt="1"/>
          </p:nvPr>
        </p:nvSpPr>
        <p:spPr>
          <a:xfrm>
            <a:off x="572294" y="1411287"/>
            <a:ext cx="5486400" cy="2377440"/>
          </a:xfrm>
        </p:spPr>
        <p:txBody>
          <a:bodyPr anchor="t"/>
          <a:lstStyle>
            <a:lvl1pPr algn="l">
              <a:lnSpc>
                <a:spcPct val="100000"/>
              </a:lnSpc>
              <a:defRPr sz="5400" b="0" cap="none">
                <a:solidFill>
                  <a:schemeClr val="bg1"/>
                </a:solidFill>
              </a:defRPr>
            </a:lvl1pPr>
          </a:lstStyle>
          <a:p>
            <a:r>
              <a:rPr lang="en-US"/>
              <a:t>Click to Edit Divider</a:t>
            </a:r>
          </a:p>
        </p:txBody>
      </p:sp>
      <p:sp>
        <p:nvSpPr>
          <p:cNvPr id="8" name="TextBox 7">
            <a:extLst>
              <a:ext uri="{FF2B5EF4-FFF2-40B4-BE49-F238E27FC236}">
                <a16:creationId xmlns:a16="http://schemas.microsoft.com/office/drawing/2014/main" id="{C4C0B21A-34FD-434E-AD6A-6FD7FA899829}"/>
              </a:ext>
            </a:extLst>
          </p:cNvPr>
          <p:cNvSpPr txBox="1"/>
          <p:nvPr userDrawn="1"/>
        </p:nvSpPr>
        <p:spPr>
          <a:xfrm>
            <a:off x="8234364" y="6460625"/>
            <a:ext cx="395287" cy="115416"/>
          </a:xfrm>
          <a:prstGeom prst="rect">
            <a:avLst/>
          </a:prstGeom>
          <a:noFill/>
        </p:spPr>
        <p:txBody>
          <a:bodyPr wrap="square" lIns="0" tIns="0" rIns="0" bIns="0" rtlCol="0">
            <a:spAutoFit/>
          </a:bodyPr>
          <a:lstStyle/>
          <a:p>
            <a:pPr algn="r"/>
            <a:fld id="{84B776E8-6F0A-4B47-BBB8-2D0E19A0C3AC}" type="slidenum">
              <a:rPr lang="en-US" sz="750" smtClean="0">
                <a:solidFill>
                  <a:schemeClr val="bg1"/>
                </a:solidFill>
              </a:rPr>
              <a:pPr algn="r"/>
              <a:t>‹#›</a:t>
            </a:fld>
            <a:endParaRPr lang="en-US" sz="750">
              <a:solidFill>
                <a:schemeClr val="bg1"/>
              </a:solidFill>
            </a:endParaRPr>
          </a:p>
        </p:txBody>
      </p:sp>
      <p:sp>
        <p:nvSpPr>
          <p:cNvPr id="4" name="Content Placeholder 3">
            <a:extLst>
              <a:ext uri="{FF2B5EF4-FFF2-40B4-BE49-F238E27FC236}">
                <a16:creationId xmlns:a16="http://schemas.microsoft.com/office/drawing/2014/main" id="{56E1FCE1-4399-4142-8D1B-EC751D53CBD2}"/>
              </a:ext>
            </a:extLst>
          </p:cNvPr>
          <p:cNvSpPr>
            <a:spLocks noGrp="1"/>
          </p:cNvSpPr>
          <p:nvPr>
            <p:ph sz="quarter" idx="10" hasCustomPrompt="1"/>
          </p:nvPr>
        </p:nvSpPr>
        <p:spPr>
          <a:xfrm>
            <a:off x="572691" y="3789364"/>
            <a:ext cx="7998619" cy="1462087"/>
          </a:xfrm>
        </p:spPr>
        <p:txBody>
          <a:bodyPr/>
          <a:lstStyle>
            <a:lvl1pPr>
              <a:defRPr sz="2700">
                <a:solidFill>
                  <a:schemeClr val="bg1"/>
                </a:solidFill>
              </a:defRPr>
            </a:lvl1pPr>
            <a:lvl2pPr>
              <a:buNone/>
              <a:defRPr/>
            </a:lvl2pPr>
          </a:lstStyle>
          <a:p>
            <a:pPr lvl="0"/>
            <a:r>
              <a:rPr lang="en-US"/>
              <a:t>Click to edit Subtitle</a:t>
            </a:r>
          </a:p>
        </p:txBody>
      </p:sp>
      <p:pic>
        <p:nvPicPr>
          <p:cNvPr id="7" name="Graphic 6">
            <a:extLst>
              <a:ext uri="{FF2B5EF4-FFF2-40B4-BE49-F238E27FC236}">
                <a16:creationId xmlns:a16="http://schemas.microsoft.com/office/drawing/2014/main" id="{47F99937-333D-4C07-94E9-1CA23730D1F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492" y="6016753"/>
            <a:ext cx="1084012" cy="529579"/>
          </a:xfrm>
          <a:prstGeom prst="rect">
            <a:avLst/>
          </a:prstGeom>
        </p:spPr>
      </p:pic>
    </p:spTree>
    <p:extLst>
      <p:ext uri="{BB962C8B-B14F-4D97-AF65-F5344CB8AC3E}">
        <p14:creationId xmlns:p14="http://schemas.microsoft.com/office/powerpoint/2010/main" val="158227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238062870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0" y="0"/>
            <a:ext cx="9143999" cy="6858000"/>
          </a:xfrm>
          <a:solidFill>
            <a:schemeClr val="bg1">
              <a:lumMod val="85000"/>
            </a:schemeClr>
          </a:solidFill>
        </p:spPr>
        <p:txBody>
          <a:bodyPr/>
          <a:lstStyle>
            <a:lvl1pPr>
              <a:defRPr>
                <a:solidFill>
                  <a:srgbClr val="FF0000"/>
                </a:solidFill>
              </a:defRPr>
            </a:lvl1pPr>
          </a:lstStyle>
          <a:p>
            <a:r>
              <a:rPr lang="en-US"/>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0" y="0"/>
            <a:ext cx="9143999" cy="68580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900" dirty="0">
                <a:solidFill>
                  <a:schemeClr val="bg2"/>
                </a:solidFill>
              </a:defRPr>
            </a:lvl1pPr>
          </a:lstStyle>
          <a:p>
            <a:pPr lvl="0"/>
            <a:r>
              <a:rPr lang="en-US"/>
              <a:t>This is an overlay. Select and send to back to insert image.</a:t>
            </a:r>
          </a:p>
        </p:txBody>
      </p:sp>
      <p:sp>
        <p:nvSpPr>
          <p:cNvPr id="2" name="Title 1"/>
          <p:cNvSpPr>
            <a:spLocks noGrp="1"/>
          </p:cNvSpPr>
          <p:nvPr>
            <p:ph type="title" hasCustomPrompt="1"/>
          </p:nvPr>
        </p:nvSpPr>
        <p:spPr>
          <a:xfrm>
            <a:off x="572294" y="1411287"/>
            <a:ext cx="5486400" cy="2377440"/>
          </a:xfrm>
        </p:spPr>
        <p:txBody>
          <a:bodyPr anchor="t"/>
          <a:lstStyle>
            <a:lvl1pPr algn="l">
              <a:lnSpc>
                <a:spcPct val="100000"/>
              </a:lnSpc>
              <a:defRPr sz="5400" b="0" cap="none">
                <a:solidFill>
                  <a:schemeClr val="tx1"/>
                </a:solidFill>
              </a:defRPr>
            </a:lvl1pPr>
          </a:lstStyle>
          <a:p>
            <a:r>
              <a:rPr lang="en-US"/>
              <a:t>Click to Edit Divider</a:t>
            </a:r>
          </a:p>
        </p:txBody>
      </p:sp>
    </p:spTree>
    <p:extLst>
      <p:ext uri="{BB962C8B-B14F-4D97-AF65-F5344CB8AC3E}">
        <p14:creationId xmlns:p14="http://schemas.microsoft.com/office/powerpoint/2010/main" val="975880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2298328852"/>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0" y="0"/>
            <a:ext cx="9143999" cy="6858000"/>
          </a:xfrm>
          <a:solidFill>
            <a:schemeClr val="bg1">
              <a:lumMod val="85000"/>
            </a:schemeClr>
          </a:solidFill>
        </p:spPr>
        <p:txBody>
          <a:bodyPr/>
          <a:lstStyle>
            <a:lvl1pPr>
              <a:defRPr>
                <a:solidFill>
                  <a:srgbClr val="FF0000"/>
                </a:solidFill>
              </a:defRPr>
            </a:lvl1pPr>
          </a:lstStyle>
          <a:p>
            <a:r>
              <a:rPr lang="en-US"/>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0" y="0"/>
            <a:ext cx="9143999" cy="68580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900" dirty="0">
                <a:solidFill>
                  <a:schemeClr val="bg2"/>
                </a:solidFill>
              </a:defRPr>
            </a:lvl1pPr>
          </a:lstStyle>
          <a:p>
            <a:pPr lvl="0"/>
            <a:r>
              <a:rPr lang="en-US"/>
              <a:t>This is an overlay. Select and send to back to insert image.</a:t>
            </a:r>
          </a:p>
        </p:txBody>
      </p:sp>
      <p:sp>
        <p:nvSpPr>
          <p:cNvPr id="2" name="Title 1"/>
          <p:cNvSpPr>
            <a:spLocks noGrp="1"/>
          </p:cNvSpPr>
          <p:nvPr>
            <p:ph type="title" hasCustomPrompt="1"/>
          </p:nvPr>
        </p:nvSpPr>
        <p:spPr>
          <a:xfrm>
            <a:off x="572294" y="1411287"/>
            <a:ext cx="5486400" cy="2377440"/>
          </a:xfrm>
        </p:spPr>
        <p:txBody>
          <a:bodyPr anchor="t"/>
          <a:lstStyle>
            <a:lvl1pPr algn="l">
              <a:lnSpc>
                <a:spcPct val="100000"/>
              </a:lnSpc>
              <a:defRPr sz="5400" b="0" cap="none">
                <a:solidFill>
                  <a:schemeClr val="accent2"/>
                </a:solidFill>
              </a:defRPr>
            </a:lvl1pPr>
          </a:lstStyle>
          <a:p>
            <a:r>
              <a:rPr lang="en-US"/>
              <a:t>Click to Edit Divider</a:t>
            </a:r>
          </a:p>
        </p:txBody>
      </p:sp>
    </p:spTree>
    <p:extLst>
      <p:ext uri="{BB962C8B-B14F-4D97-AF65-F5344CB8AC3E}">
        <p14:creationId xmlns:p14="http://schemas.microsoft.com/office/powerpoint/2010/main" val="11651101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260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E084674-5552-D04A-8DB0-DE2CE4A819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82529" y="2348914"/>
            <a:ext cx="2978944" cy="1455322"/>
          </a:xfrm>
          <a:prstGeom prst="rect">
            <a:avLst/>
          </a:prstGeom>
        </p:spPr>
      </p:pic>
    </p:spTree>
    <p:extLst>
      <p:ext uri="{BB962C8B-B14F-4D97-AF65-F5344CB8AC3E}">
        <p14:creationId xmlns:p14="http://schemas.microsoft.com/office/powerpoint/2010/main" val="6988228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3F6D07F-A63F-E542-B09E-E79310F1AB1D}"/>
              </a:ext>
            </a:extLst>
          </p:cNvPr>
          <p:cNvGraphicFramePr>
            <a:graphicFrameLocks noChangeAspect="1"/>
          </p:cNvGraphicFramePr>
          <p:nvPr>
            <p:custDataLst>
              <p:tags r:id="rId1"/>
            </p:custDataLst>
            <p:extLst>
              <p:ext uri="{D42A27DB-BD31-4B8C-83A1-F6EECF244321}">
                <p14:modId xmlns:p14="http://schemas.microsoft.com/office/powerpoint/2010/main" val="269294707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3F6D07F-A63F-E542-B09E-E79310F1AB1D}"/>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14973353-02A4-0F44-9B69-42DA2B4D41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2529" y="2348914"/>
            <a:ext cx="2978944" cy="1455322"/>
          </a:xfrm>
          <a:prstGeom prst="rect">
            <a:avLst/>
          </a:prstGeom>
        </p:spPr>
      </p:pic>
    </p:spTree>
    <p:extLst>
      <p:ext uri="{BB962C8B-B14F-4D97-AF65-F5344CB8AC3E}">
        <p14:creationId xmlns:p14="http://schemas.microsoft.com/office/powerpoint/2010/main" val="79743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and ico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6226545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05B91738-4B95-2140-9C94-01849D0CBAF5}"/>
              </a:ext>
            </a:extLst>
          </p:cNvPr>
          <p:cNvSpPr>
            <a:spLocks noGrp="1"/>
          </p:cNvSpPr>
          <p:nvPr>
            <p:ph type="pic" sz="quarter" idx="14"/>
          </p:nvPr>
        </p:nvSpPr>
        <p:spPr>
          <a:xfrm>
            <a:off x="512445" y="1546225"/>
            <a:ext cx="1817370" cy="1094189"/>
          </a:xfrm>
        </p:spPr>
        <p:txBody>
          <a:bodyPr/>
          <a:lstStyle>
            <a:lvl1pPr>
              <a:defRPr sz="900">
                <a:solidFill>
                  <a:srgbClr val="FF0000"/>
                </a:solidFill>
              </a:defRPr>
            </a:lvl1pPr>
          </a:lstStyle>
          <a:p>
            <a:r>
              <a:rPr lang="en-US"/>
              <a:t>Click icon to add picture</a:t>
            </a:r>
          </a:p>
        </p:txBody>
      </p:sp>
      <p:sp>
        <p:nvSpPr>
          <p:cNvPr id="2" name="Title 1"/>
          <p:cNvSpPr>
            <a:spLocks noGrp="1"/>
          </p:cNvSpPr>
          <p:nvPr>
            <p:ph type="title"/>
          </p:nvPr>
        </p:nvSpPr>
        <p:spPr>
          <a:xfrm>
            <a:off x="514350" y="486168"/>
            <a:ext cx="8115300" cy="966701"/>
          </a:xfrm>
        </p:spPr>
        <p:txBody>
          <a:bodyPr/>
          <a:lstStyle/>
          <a:p>
            <a:r>
              <a:rPr lang="en-US"/>
              <a:t>Click to edit Master title style</a:t>
            </a:r>
          </a:p>
        </p:txBody>
      </p:sp>
      <p:sp>
        <p:nvSpPr>
          <p:cNvPr id="6" name="Text Placeholder 5">
            <a:extLst>
              <a:ext uri="{FF2B5EF4-FFF2-40B4-BE49-F238E27FC236}">
                <a16:creationId xmlns:a16="http://schemas.microsoft.com/office/drawing/2014/main" id="{D2EE55E4-2AC4-1643-B946-18BF3435E294}"/>
              </a:ext>
            </a:extLst>
          </p:cNvPr>
          <p:cNvSpPr>
            <a:spLocks noGrp="1"/>
          </p:cNvSpPr>
          <p:nvPr>
            <p:ph type="body" sz="quarter" idx="10" hasCustomPrompt="1"/>
          </p:nvPr>
        </p:nvSpPr>
        <p:spPr>
          <a:xfrm>
            <a:off x="514350" y="3133725"/>
            <a:ext cx="1817370" cy="2286000"/>
          </a:xfrm>
        </p:spPr>
        <p:txBody>
          <a:bodyPr/>
          <a:lstStyle>
            <a:lvl1pPr>
              <a:defRPr sz="1650"/>
            </a:lvl1pPr>
          </a:lstStyle>
          <a:p>
            <a:pPr lvl="0"/>
            <a:r>
              <a:rPr lang="en-US"/>
              <a:t>Click to edit text</a:t>
            </a:r>
          </a:p>
        </p:txBody>
      </p:sp>
      <p:sp>
        <p:nvSpPr>
          <p:cNvPr id="12" name="Text Placeholder 5">
            <a:extLst>
              <a:ext uri="{FF2B5EF4-FFF2-40B4-BE49-F238E27FC236}">
                <a16:creationId xmlns:a16="http://schemas.microsoft.com/office/drawing/2014/main" id="{FA8A2AFC-14B9-4E44-807C-AA683A7D1DD4}"/>
              </a:ext>
            </a:extLst>
          </p:cNvPr>
          <p:cNvSpPr>
            <a:spLocks noGrp="1"/>
          </p:cNvSpPr>
          <p:nvPr>
            <p:ph type="body" sz="quarter" idx="11" hasCustomPrompt="1"/>
          </p:nvPr>
        </p:nvSpPr>
        <p:spPr>
          <a:xfrm>
            <a:off x="2614851" y="3133725"/>
            <a:ext cx="1817370" cy="2286000"/>
          </a:xfrm>
        </p:spPr>
        <p:txBody>
          <a:bodyPr/>
          <a:lstStyle>
            <a:lvl1pPr>
              <a:defRPr sz="1650"/>
            </a:lvl1pPr>
          </a:lstStyle>
          <a:p>
            <a:pPr lvl="0"/>
            <a:r>
              <a:rPr lang="en-US"/>
              <a:t>Click to edit text</a:t>
            </a:r>
          </a:p>
        </p:txBody>
      </p:sp>
      <p:sp>
        <p:nvSpPr>
          <p:cNvPr id="13" name="Text Placeholder 5">
            <a:extLst>
              <a:ext uri="{FF2B5EF4-FFF2-40B4-BE49-F238E27FC236}">
                <a16:creationId xmlns:a16="http://schemas.microsoft.com/office/drawing/2014/main" id="{9041BBF7-1139-944E-BB1F-E4A521CA43D1}"/>
              </a:ext>
            </a:extLst>
          </p:cNvPr>
          <p:cNvSpPr>
            <a:spLocks noGrp="1"/>
          </p:cNvSpPr>
          <p:nvPr>
            <p:ph type="body" sz="quarter" idx="12" hasCustomPrompt="1"/>
          </p:nvPr>
        </p:nvSpPr>
        <p:spPr>
          <a:xfrm>
            <a:off x="4715352" y="3133725"/>
            <a:ext cx="1817370" cy="2286000"/>
          </a:xfrm>
        </p:spPr>
        <p:txBody>
          <a:bodyPr/>
          <a:lstStyle>
            <a:lvl1pPr>
              <a:defRPr sz="1650"/>
            </a:lvl1pPr>
          </a:lstStyle>
          <a:p>
            <a:pPr lvl="0"/>
            <a:r>
              <a:rPr lang="en-US"/>
              <a:t>Click to edit text</a:t>
            </a:r>
          </a:p>
        </p:txBody>
      </p:sp>
      <p:sp>
        <p:nvSpPr>
          <p:cNvPr id="14" name="Text Placeholder 5">
            <a:extLst>
              <a:ext uri="{FF2B5EF4-FFF2-40B4-BE49-F238E27FC236}">
                <a16:creationId xmlns:a16="http://schemas.microsoft.com/office/drawing/2014/main" id="{FE708A00-168A-1744-A1FD-95C224DF40D2}"/>
              </a:ext>
            </a:extLst>
          </p:cNvPr>
          <p:cNvSpPr>
            <a:spLocks noGrp="1"/>
          </p:cNvSpPr>
          <p:nvPr>
            <p:ph type="body" sz="quarter" idx="13" hasCustomPrompt="1"/>
          </p:nvPr>
        </p:nvSpPr>
        <p:spPr>
          <a:xfrm>
            <a:off x="6815852" y="3133725"/>
            <a:ext cx="1817370" cy="2286000"/>
          </a:xfrm>
        </p:spPr>
        <p:txBody>
          <a:bodyPr/>
          <a:lstStyle>
            <a:lvl1pPr>
              <a:defRPr sz="1650"/>
            </a:lvl1pPr>
          </a:lstStyle>
          <a:p>
            <a:pPr lvl="0"/>
            <a:r>
              <a:rPr lang="en-US"/>
              <a:t>Click to edit text</a:t>
            </a:r>
          </a:p>
        </p:txBody>
      </p:sp>
      <p:sp>
        <p:nvSpPr>
          <p:cNvPr id="18" name="Picture Placeholder 16">
            <a:extLst>
              <a:ext uri="{FF2B5EF4-FFF2-40B4-BE49-F238E27FC236}">
                <a16:creationId xmlns:a16="http://schemas.microsoft.com/office/drawing/2014/main" id="{82E5E583-0CCC-5749-A61E-8B68166D0C33}"/>
              </a:ext>
            </a:extLst>
          </p:cNvPr>
          <p:cNvSpPr>
            <a:spLocks noGrp="1"/>
          </p:cNvSpPr>
          <p:nvPr>
            <p:ph type="pic" sz="quarter" idx="15"/>
          </p:nvPr>
        </p:nvSpPr>
        <p:spPr>
          <a:xfrm>
            <a:off x="2613581" y="1546225"/>
            <a:ext cx="1817370" cy="1094189"/>
          </a:xfrm>
        </p:spPr>
        <p:txBody>
          <a:bodyPr/>
          <a:lstStyle>
            <a:lvl1pPr>
              <a:defRPr sz="900">
                <a:solidFill>
                  <a:srgbClr val="FF0000"/>
                </a:solidFill>
              </a:defRPr>
            </a:lvl1pPr>
          </a:lstStyle>
          <a:p>
            <a:r>
              <a:rPr lang="en-US"/>
              <a:t>Click icon to add picture</a:t>
            </a:r>
          </a:p>
        </p:txBody>
      </p:sp>
      <p:sp>
        <p:nvSpPr>
          <p:cNvPr id="19" name="Picture Placeholder 16">
            <a:extLst>
              <a:ext uri="{FF2B5EF4-FFF2-40B4-BE49-F238E27FC236}">
                <a16:creationId xmlns:a16="http://schemas.microsoft.com/office/drawing/2014/main" id="{73B3615F-7B7F-C049-A051-269B92BDA1EA}"/>
              </a:ext>
            </a:extLst>
          </p:cNvPr>
          <p:cNvSpPr>
            <a:spLocks noGrp="1"/>
          </p:cNvSpPr>
          <p:nvPr>
            <p:ph type="pic" sz="quarter" idx="16"/>
          </p:nvPr>
        </p:nvSpPr>
        <p:spPr>
          <a:xfrm>
            <a:off x="4714716" y="1546225"/>
            <a:ext cx="1817370" cy="1094189"/>
          </a:xfrm>
        </p:spPr>
        <p:txBody>
          <a:bodyPr/>
          <a:lstStyle>
            <a:lvl1pPr>
              <a:defRPr sz="900">
                <a:solidFill>
                  <a:srgbClr val="FF0000"/>
                </a:solidFill>
              </a:defRPr>
            </a:lvl1pPr>
          </a:lstStyle>
          <a:p>
            <a:r>
              <a:rPr lang="en-US"/>
              <a:t>Click icon to add picture</a:t>
            </a:r>
          </a:p>
        </p:txBody>
      </p:sp>
      <p:sp>
        <p:nvSpPr>
          <p:cNvPr id="20" name="Picture Placeholder 16">
            <a:extLst>
              <a:ext uri="{FF2B5EF4-FFF2-40B4-BE49-F238E27FC236}">
                <a16:creationId xmlns:a16="http://schemas.microsoft.com/office/drawing/2014/main" id="{7BED6C5F-628A-634C-A1BE-5BCC177EAC29}"/>
              </a:ext>
            </a:extLst>
          </p:cNvPr>
          <p:cNvSpPr>
            <a:spLocks noGrp="1"/>
          </p:cNvSpPr>
          <p:nvPr>
            <p:ph type="pic" sz="quarter" idx="17"/>
          </p:nvPr>
        </p:nvSpPr>
        <p:spPr>
          <a:xfrm>
            <a:off x="6815852" y="1546225"/>
            <a:ext cx="1817370" cy="1094189"/>
          </a:xfrm>
        </p:spPr>
        <p:txBody>
          <a:bodyPr/>
          <a:lstStyle>
            <a:lvl1pPr>
              <a:defRPr sz="900">
                <a:solidFill>
                  <a:srgbClr val="FF0000"/>
                </a:solidFill>
              </a:defRPr>
            </a:lvl1pPr>
          </a:lstStyle>
          <a:p>
            <a:r>
              <a:rPr lang="en-US"/>
              <a:t>Click icon to add picture</a:t>
            </a:r>
          </a:p>
        </p:txBody>
      </p:sp>
      <p:sp>
        <p:nvSpPr>
          <p:cNvPr id="16" name="Text Placeholder 3">
            <a:extLst>
              <a:ext uri="{FF2B5EF4-FFF2-40B4-BE49-F238E27FC236}">
                <a16:creationId xmlns:a16="http://schemas.microsoft.com/office/drawing/2014/main" id="{08E43F54-A4C7-E048-AEC6-C190217EF537}"/>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3127977707"/>
      </p:ext>
    </p:extLst>
  </p:cSld>
  <p:clrMapOvr>
    <a:masterClrMapping/>
  </p:clrMapOvr>
  <p:extLst>
    <p:ext uri="{DCECCB84-F9BA-43D5-87BE-67443E8EF086}">
      <p15:sldGuideLst xmlns:p15="http://schemas.microsoft.com/office/powerpoint/2012/main">
        <p15:guide id="1" pos="432">
          <p15:clr>
            <a:srgbClr val="FBAE40"/>
          </p15:clr>
        </p15:guide>
        <p15:guide id="2" pos="7251">
          <p15:clr>
            <a:srgbClr val="FBAE40"/>
          </p15:clr>
        </p15:guide>
        <p15:guide id="3" orient="horz" pos="918">
          <p15:clr>
            <a:srgbClr val="FBAE40"/>
          </p15:clr>
        </p15:guide>
        <p15:guide id="4" orient="horz" pos="974">
          <p15:clr>
            <a:srgbClr val="FBAE40"/>
          </p15:clr>
        </p15:guide>
        <p15:guide id="5" orient="horz" pos="305">
          <p15:clr>
            <a:srgbClr val="FBAE40"/>
          </p15:clr>
        </p15:guide>
        <p15:guide id="6" pos="1968">
          <p15:clr>
            <a:srgbClr val="FBAE40"/>
          </p15:clr>
        </p15:guide>
        <p15:guide id="7" pos="2184">
          <p15:clr>
            <a:srgbClr val="FBAE40"/>
          </p15:clr>
        </p15:guide>
        <p15:guide id="8" pos="3720">
          <p15:clr>
            <a:srgbClr val="FBAE40"/>
          </p15:clr>
        </p15:guide>
        <p15:guide id="9" pos="3960">
          <p15:clr>
            <a:srgbClr val="FBAE40"/>
          </p15:clr>
        </p15:guide>
        <p15:guide id="10" pos="5472">
          <p15:clr>
            <a:srgbClr val="FBAE40"/>
          </p15:clr>
        </p15:guide>
        <p15:guide id="11" pos="5712">
          <p15:clr>
            <a:srgbClr val="FBAE40"/>
          </p15:clr>
        </p15:guide>
        <p15:guide id="12" orient="horz" pos="1663">
          <p15:clr>
            <a:srgbClr val="FBAE40"/>
          </p15:clr>
        </p15:guide>
        <p15:guide id="13" orient="horz" pos="1968">
          <p15:clr>
            <a:srgbClr val="FBAE40"/>
          </p15:clr>
        </p15:guide>
        <p15:guide id="15" orient="horz" pos="4145">
          <p15:clr>
            <a:srgbClr val="FBAE40"/>
          </p15:clr>
        </p15:guide>
        <p15:guide id="16" orient="horz"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52566518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p:spPr>
        <p:txBody>
          <a:bodyPr/>
          <a:lstStyle/>
          <a:p>
            <a:r>
              <a:rPr lang="en-US"/>
              <a:t>Click to edit Master title style</a:t>
            </a:r>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514350" y="3124201"/>
            <a:ext cx="2362200" cy="2892361"/>
          </a:xfrm>
        </p:spPr>
        <p:txBody>
          <a:bodyPr/>
          <a:lstStyle/>
          <a:p>
            <a:pPr lvl="0"/>
            <a:r>
              <a:rPr lang="en-US"/>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3391281" y="3124201"/>
            <a:ext cx="2362200" cy="2892361"/>
          </a:xfrm>
        </p:spPr>
        <p:txBody>
          <a:bodyPr/>
          <a:lstStyle/>
          <a:p>
            <a:pPr lvl="0"/>
            <a:r>
              <a:rPr lang="en-US"/>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6268212" y="3124201"/>
            <a:ext cx="2362200" cy="2892361"/>
          </a:xfrm>
        </p:spPr>
        <p:txBody>
          <a:bodyPr/>
          <a:lstStyle/>
          <a:p>
            <a:pPr lvl="0"/>
            <a:r>
              <a:rPr lang="en-US"/>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514350" y="1552576"/>
            <a:ext cx="2362200" cy="1343026"/>
          </a:xfrm>
        </p:spPr>
        <p:txBody>
          <a:bodyPr anchor="t"/>
          <a:lstStyle>
            <a:lvl1pPr algn="ctr">
              <a:defRPr sz="6150">
                <a:solidFill>
                  <a:schemeClr val="tx2"/>
                </a:solidFill>
              </a:defRPr>
            </a:lvl1pPr>
          </a:lstStyle>
          <a:p>
            <a:pPr lvl="0"/>
            <a:r>
              <a:rPr lang="en-US"/>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3393281" y="1552576"/>
            <a:ext cx="2362200" cy="1343026"/>
          </a:xfrm>
        </p:spPr>
        <p:txBody>
          <a:bodyPr anchor="t"/>
          <a:lstStyle>
            <a:lvl1pPr algn="ctr">
              <a:defRPr sz="6150">
                <a:solidFill>
                  <a:schemeClr val="tx2"/>
                </a:solidFill>
              </a:defRPr>
            </a:lvl1pPr>
          </a:lstStyle>
          <a:p>
            <a:pPr lvl="0"/>
            <a:r>
              <a:rPr lang="en-US"/>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6271022" y="1552576"/>
            <a:ext cx="2362200" cy="1343026"/>
          </a:xfrm>
        </p:spPr>
        <p:txBody>
          <a:bodyPr anchor="t"/>
          <a:lstStyle>
            <a:lvl1pPr algn="ctr">
              <a:defRPr sz="6150">
                <a:solidFill>
                  <a:schemeClr val="tx2"/>
                </a:solidFill>
              </a:defRPr>
            </a:lvl1pPr>
          </a:lstStyle>
          <a:p>
            <a:pPr lvl="0"/>
            <a:r>
              <a:rPr lang="en-US"/>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3792570741"/>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guide id="13" orient="horz" pos="196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59893816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p:spPr>
        <p:txBody>
          <a:bodyPr/>
          <a:lstStyle/>
          <a:p>
            <a:r>
              <a:rPr lang="en-US"/>
              <a:t>Click to edit Master title style</a:t>
            </a:r>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514350" y="3124201"/>
            <a:ext cx="2362200" cy="2892361"/>
          </a:xfrm>
        </p:spPr>
        <p:txBody>
          <a:bodyPr/>
          <a:lstStyle/>
          <a:p>
            <a:pPr lvl="0"/>
            <a:r>
              <a:rPr lang="en-US"/>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3391281" y="3124201"/>
            <a:ext cx="2362200" cy="2892361"/>
          </a:xfrm>
        </p:spPr>
        <p:txBody>
          <a:bodyPr/>
          <a:lstStyle/>
          <a:p>
            <a:pPr lvl="0"/>
            <a:r>
              <a:rPr lang="en-US"/>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6268212" y="3124201"/>
            <a:ext cx="2362200" cy="2892361"/>
          </a:xfrm>
        </p:spPr>
        <p:txBody>
          <a:bodyPr/>
          <a:lstStyle/>
          <a:p>
            <a:pPr lvl="0"/>
            <a:r>
              <a:rPr lang="en-US"/>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514350" y="1552576"/>
            <a:ext cx="2362200" cy="1343026"/>
          </a:xfrm>
        </p:spPr>
        <p:txBody>
          <a:bodyPr anchor="t"/>
          <a:lstStyle>
            <a:lvl1pPr algn="ctr">
              <a:defRPr sz="6150">
                <a:solidFill>
                  <a:schemeClr val="accent2"/>
                </a:solidFill>
              </a:defRPr>
            </a:lvl1pPr>
          </a:lstStyle>
          <a:p>
            <a:pPr lvl="0"/>
            <a:r>
              <a:rPr lang="en-US"/>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3393281" y="1552576"/>
            <a:ext cx="2362200" cy="1343026"/>
          </a:xfrm>
        </p:spPr>
        <p:txBody>
          <a:bodyPr anchor="t"/>
          <a:lstStyle>
            <a:lvl1pPr algn="ctr">
              <a:defRPr sz="6150">
                <a:solidFill>
                  <a:schemeClr val="accent2"/>
                </a:solidFill>
              </a:defRPr>
            </a:lvl1pPr>
          </a:lstStyle>
          <a:p>
            <a:pPr lvl="0"/>
            <a:r>
              <a:rPr lang="en-US"/>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6271022" y="1552576"/>
            <a:ext cx="2362200" cy="1343026"/>
          </a:xfrm>
        </p:spPr>
        <p:txBody>
          <a:bodyPr anchor="t"/>
          <a:lstStyle>
            <a:lvl1pPr algn="ctr">
              <a:defRPr sz="6150">
                <a:solidFill>
                  <a:schemeClr val="accent2"/>
                </a:solidFill>
              </a:defRPr>
            </a:lvl1pPr>
          </a:lstStyle>
          <a:p>
            <a:pPr lvl="0"/>
            <a:r>
              <a:rPr lang="en-US"/>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2164820118"/>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guide id="13" orient="horz" pos="196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4 Statistics">
    <p:bg>
      <p:bgPr>
        <a:solidFill>
          <a:srgbClr val="C3DEF9"/>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E98416-ED3F-DA4E-8DAD-172FB9B1A3D7}"/>
              </a:ext>
            </a:extLst>
          </p:cNvPr>
          <p:cNvGraphicFramePr>
            <a:graphicFrameLocks noChangeAspect="1"/>
          </p:cNvGraphicFramePr>
          <p:nvPr>
            <p:custDataLst>
              <p:tags r:id="rId1"/>
            </p:custDataLst>
            <p:extLst>
              <p:ext uri="{D42A27DB-BD31-4B8C-83A1-F6EECF244321}">
                <p14:modId xmlns:p14="http://schemas.microsoft.com/office/powerpoint/2010/main" val="81919644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2BE98416-ED3F-DA4E-8DAD-172FB9B1A3D7}"/>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BA4B35-07F1-924E-A4FB-E9D9F676503D}"/>
              </a:ext>
            </a:extLst>
          </p:cNvPr>
          <p:cNvSpPr>
            <a:spLocks noGrp="1"/>
          </p:cNvSpPr>
          <p:nvPr>
            <p:ph type="title"/>
          </p:nvPr>
        </p:nvSpPr>
        <p:spPr>
          <a:xfrm>
            <a:off x="514350" y="486168"/>
            <a:ext cx="8115300" cy="966701"/>
          </a:xfrm>
        </p:spPr>
        <p:txBody>
          <a:bodyPr/>
          <a:lstStyle/>
          <a:p>
            <a:r>
              <a:rPr lang="en-US"/>
              <a:t>Click to edit Master title style</a:t>
            </a:r>
          </a:p>
        </p:txBody>
      </p:sp>
      <p:sp>
        <p:nvSpPr>
          <p:cNvPr id="7" name="Text Placeholder 6">
            <a:extLst>
              <a:ext uri="{FF2B5EF4-FFF2-40B4-BE49-F238E27FC236}">
                <a16:creationId xmlns:a16="http://schemas.microsoft.com/office/drawing/2014/main" id="{305A373B-F92F-AD4D-ACB1-2A44B9F69654}"/>
              </a:ext>
            </a:extLst>
          </p:cNvPr>
          <p:cNvSpPr>
            <a:spLocks noGrp="1"/>
          </p:cNvSpPr>
          <p:nvPr>
            <p:ph type="body" sz="quarter" idx="10" hasCustomPrompt="1"/>
          </p:nvPr>
        </p:nvSpPr>
        <p:spPr>
          <a:xfrm>
            <a:off x="2321719" y="1752600"/>
            <a:ext cx="1928812" cy="1188720"/>
          </a:xfrm>
        </p:spPr>
        <p:txBody>
          <a:bodyPr/>
          <a:lstStyle/>
          <a:p>
            <a:pPr lvl="0"/>
            <a:r>
              <a:rPr lang="en-US"/>
              <a:t>Click to edit content</a:t>
            </a:r>
          </a:p>
        </p:txBody>
      </p:sp>
      <p:sp>
        <p:nvSpPr>
          <p:cNvPr id="8" name="Text Placeholder 6">
            <a:extLst>
              <a:ext uri="{FF2B5EF4-FFF2-40B4-BE49-F238E27FC236}">
                <a16:creationId xmlns:a16="http://schemas.microsoft.com/office/drawing/2014/main" id="{7F6735D1-DD43-874F-A02D-C8C48903BB4C}"/>
              </a:ext>
            </a:extLst>
          </p:cNvPr>
          <p:cNvSpPr>
            <a:spLocks noGrp="1"/>
          </p:cNvSpPr>
          <p:nvPr>
            <p:ph type="body" sz="quarter" idx="11" hasCustomPrompt="1"/>
          </p:nvPr>
        </p:nvSpPr>
        <p:spPr>
          <a:xfrm>
            <a:off x="514350" y="1552576"/>
            <a:ext cx="1807369" cy="1343026"/>
          </a:xfrm>
        </p:spPr>
        <p:txBody>
          <a:bodyPr anchor="t"/>
          <a:lstStyle>
            <a:lvl1pPr>
              <a:defRPr sz="6150">
                <a:solidFill>
                  <a:schemeClr val="accent1"/>
                </a:solidFill>
              </a:defRPr>
            </a:lvl1pPr>
          </a:lstStyle>
          <a:p>
            <a:pPr lvl="0"/>
            <a:r>
              <a:rPr lang="en-US"/>
              <a:t>00%</a:t>
            </a:r>
          </a:p>
        </p:txBody>
      </p:sp>
      <p:sp>
        <p:nvSpPr>
          <p:cNvPr id="9" name="Text Placeholder 6">
            <a:extLst>
              <a:ext uri="{FF2B5EF4-FFF2-40B4-BE49-F238E27FC236}">
                <a16:creationId xmlns:a16="http://schemas.microsoft.com/office/drawing/2014/main" id="{A7C01DEE-14A2-DE44-98D6-0BFE7F615DEB}"/>
              </a:ext>
            </a:extLst>
          </p:cNvPr>
          <p:cNvSpPr>
            <a:spLocks noGrp="1"/>
          </p:cNvSpPr>
          <p:nvPr>
            <p:ph type="body" sz="quarter" idx="12" hasCustomPrompt="1"/>
          </p:nvPr>
        </p:nvSpPr>
        <p:spPr>
          <a:xfrm>
            <a:off x="2321719" y="3876675"/>
            <a:ext cx="1928812" cy="1188720"/>
          </a:xfrm>
        </p:spPr>
        <p:txBody>
          <a:bodyPr/>
          <a:lstStyle/>
          <a:p>
            <a:pPr lvl="0"/>
            <a:r>
              <a:rPr lang="en-US"/>
              <a:t>Click to edit content</a:t>
            </a:r>
          </a:p>
        </p:txBody>
      </p:sp>
      <p:sp>
        <p:nvSpPr>
          <p:cNvPr id="10" name="Text Placeholder 6">
            <a:extLst>
              <a:ext uri="{FF2B5EF4-FFF2-40B4-BE49-F238E27FC236}">
                <a16:creationId xmlns:a16="http://schemas.microsoft.com/office/drawing/2014/main" id="{20A6BDAC-0412-8943-B027-07A2B58B9CC1}"/>
              </a:ext>
            </a:extLst>
          </p:cNvPr>
          <p:cNvSpPr>
            <a:spLocks noGrp="1"/>
          </p:cNvSpPr>
          <p:nvPr>
            <p:ph type="body" sz="quarter" idx="13" hasCustomPrompt="1"/>
          </p:nvPr>
        </p:nvSpPr>
        <p:spPr>
          <a:xfrm>
            <a:off x="514350" y="3676651"/>
            <a:ext cx="1807369" cy="1343026"/>
          </a:xfrm>
        </p:spPr>
        <p:txBody>
          <a:bodyPr anchor="t"/>
          <a:lstStyle>
            <a:lvl1pPr>
              <a:defRPr sz="6150">
                <a:solidFill>
                  <a:schemeClr val="accent1"/>
                </a:solidFill>
              </a:defRPr>
            </a:lvl1pPr>
          </a:lstStyle>
          <a:p>
            <a:pPr lvl="0"/>
            <a:r>
              <a:rPr lang="en-US"/>
              <a:t>00%</a:t>
            </a:r>
          </a:p>
        </p:txBody>
      </p:sp>
      <p:sp>
        <p:nvSpPr>
          <p:cNvPr id="11" name="Text Placeholder 6">
            <a:extLst>
              <a:ext uri="{FF2B5EF4-FFF2-40B4-BE49-F238E27FC236}">
                <a16:creationId xmlns:a16="http://schemas.microsoft.com/office/drawing/2014/main" id="{953080F4-ADD6-8B4C-900B-D999C52FCE02}"/>
              </a:ext>
            </a:extLst>
          </p:cNvPr>
          <p:cNvSpPr>
            <a:spLocks noGrp="1"/>
          </p:cNvSpPr>
          <p:nvPr>
            <p:ph type="body" sz="quarter" idx="14" hasCustomPrompt="1"/>
          </p:nvPr>
        </p:nvSpPr>
        <p:spPr>
          <a:xfrm>
            <a:off x="6700839" y="1752600"/>
            <a:ext cx="1928812" cy="1188720"/>
          </a:xfrm>
        </p:spPr>
        <p:txBody>
          <a:bodyPr/>
          <a:lstStyle/>
          <a:p>
            <a:pPr lvl="0"/>
            <a:r>
              <a:rPr lang="en-US"/>
              <a:t>Click to edit content</a:t>
            </a:r>
          </a:p>
        </p:txBody>
      </p:sp>
      <p:sp>
        <p:nvSpPr>
          <p:cNvPr id="12" name="Text Placeholder 6">
            <a:extLst>
              <a:ext uri="{FF2B5EF4-FFF2-40B4-BE49-F238E27FC236}">
                <a16:creationId xmlns:a16="http://schemas.microsoft.com/office/drawing/2014/main" id="{584C6C70-4A44-1042-BE56-7AADBDA24F35}"/>
              </a:ext>
            </a:extLst>
          </p:cNvPr>
          <p:cNvSpPr>
            <a:spLocks noGrp="1"/>
          </p:cNvSpPr>
          <p:nvPr>
            <p:ph type="body" sz="quarter" idx="15" hasCustomPrompt="1"/>
          </p:nvPr>
        </p:nvSpPr>
        <p:spPr>
          <a:xfrm>
            <a:off x="4893470" y="1552576"/>
            <a:ext cx="1807369" cy="1343026"/>
          </a:xfrm>
        </p:spPr>
        <p:txBody>
          <a:bodyPr anchor="t"/>
          <a:lstStyle>
            <a:lvl1pPr>
              <a:defRPr sz="6150">
                <a:solidFill>
                  <a:schemeClr val="accent1"/>
                </a:solidFill>
              </a:defRPr>
            </a:lvl1pPr>
          </a:lstStyle>
          <a:p>
            <a:pPr lvl="0"/>
            <a:r>
              <a:rPr lang="en-US"/>
              <a:t>00%</a:t>
            </a:r>
          </a:p>
        </p:txBody>
      </p:sp>
      <p:sp>
        <p:nvSpPr>
          <p:cNvPr id="13" name="Text Placeholder 6">
            <a:extLst>
              <a:ext uri="{FF2B5EF4-FFF2-40B4-BE49-F238E27FC236}">
                <a16:creationId xmlns:a16="http://schemas.microsoft.com/office/drawing/2014/main" id="{A5C41753-5911-7E4B-961D-22FADC3D56E9}"/>
              </a:ext>
            </a:extLst>
          </p:cNvPr>
          <p:cNvSpPr>
            <a:spLocks noGrp="1"/>
          </p:cNvSpPr>
          <p:nvPr>
            <p:ph type="body" sz="quarter" idx="16" hasCustomPrompt="1"/>
          </p:nvPr>
        </p:nvSpPr>
        <p:spPr>
          <a:xfrm>
            <a:off x="6700839" y="3876675"/>
            <a:ext cx="1928812" cy="1188720"/>
          </a:xfrm>
        </p:spPr>
        <p:txBody>
          <a:bodyPr/>
          <a:lstStyle/>
          <a:p>
            <a:pPr lvl="0"/>
            <a:r>
              <a:rPr lang="en-US"/>
              <a:t>Click to edit content</a:t>
            </a:r>
          </a:p>
        </p:txBody>
      </p:sp>
      <p:sp>
        <p:nvSpPr>
          <p:cNvPr id="14" name="Text Placeholder 6">
            <a:extLst>
              <a:ext uri="{FF2B5EF4-FFF2-40B4-BE49-F238E27FC236}">
                <a16:creationId xmlns:a16="http://schemas.microsoft.com/office/drawing/2014/main" id="{000562E4-0171-C74A-AC57-85230A0231BE}"/>
              </a:ext>
            </a:extLst>
          </p:cNvPr>
          <p:cNvSpPr>
            <a:spLocks noGrp="1"/>
          </p:cNvSpPr>
          <p:nvPr>
            <p:ph type="body" sz="quarter" idx="17" hasCustomPrompt="1"/>
          </p:nvPr>
        </p:nvSpPr>
        <p:spPr>
          <a:xfrm>
            <a:off x="4893470" y="3676651"/>
            <a:ext cx="1807369" cy="1343026"/>
          </a:xfrm>
        </p:spPr>
        <p:txBody>
          <a:bodyPr anchor="t"/>
          <a:lstStyle>
            <a:lvl1pPr>
              <a:defRPr sz="6150">
                <a:solidFill>
                  <a:schemeClr val="accent1"/>
                </a:solidFill>
              </a:defRPr>
            </a:lvl1pPr>
          </a:lstStyle>
          <a:p>
            <a:pPr lvl="0"/>
            <a:r>
              <a:rPr lang="en-US"/>
              <a:t>00%</a:t>
            </a:r>
          </a:p>
        </p:txBody>
      </p:sp>
      <p:sp>
        <p:nvSpPr>
          <p:cNvPr id="15" name="Text Placeholder 3">
            <a:extLst>
              <a:ext uri="{FF2B5EF4-FFF2-40B4-BE49-F238E27FC236}">
                <a16:creationId xmlns:a16="http://schemas.microsoft.com/office/drawing/2014/main" id="{171F6816-DFC3-AB4A-B1D5-6204CF5FE92F}"/>
              </a:ext>
            </a:extLst>
          </p:cNvPr>
          <p:cNvSpPr>
            <a:spLocks noGrp="1"/>
          </p:cNvSpPr>
          <p:nvPr>
            <p:ph type="body" sz="half" idx="2" hasCustomPrompt="1"/>
          </p:nvPr>
        </p:nvSpPr>
        <p:spPr>
          <a:xfrm>
            <a:off x="2057400" y="6255014"/>
            <a:ext cx="6038850" cy="355272"/>
          </a:xfrm>
        </p:spPr>
        <p:txBody>
          <a:bodyPr anchor="b"/>
          <a:lstStyle>
            <a:lvl1pPr marL="0" indent="0">
              <a:buNone/>
              <a:defRPr sz="60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footnote or delete if not using</a:t>
            </a:r>
          </a:p>
        </p:txBody>
      </p:sp>
    </p:spTree>
    <p:extLst>
      <p:ext uri="{BB962C8B-B14F-4D97-AF65-F5344CB8AC3E}">
        <p14:creationId xmlns:p14="http://schemas.microsoft.com/office/powerpoint/2010/main" val="1645337904"/>
      </p:ext>
    </p:extLst>
  </p:cSld>
  <p:clrMapOvr>
    <a:masterClrMapping/>
  </p:clrMapOvr>
  <p:extLst>
    <p:ext uri="{DCECCB84-F9BA-43D5-87BE-67443E8EF086}">
      <p15:sldGuideLst xmlns:p15="http://schemas.microsoft.com/office/powerpoint/2012/main">
        <p15:guide id="1" pos="429">
          <p15:clr>
            <a:srgbClr val="FBAE40"/>
          </p15:clr>
        </p15:guide>
        <p15:guide id="2" pos="7251">
          <p15:clr>
            <a:srgbClr val="FBAE40"/>
          </p15:clr>
        </p15:guide>
        <p15:guide id="3" pos="4100">
          <p15:clr>
            <a:srgbClr val="FBAE40"/>
          </p15:clr>
        </p15:guide>
        <p15:guide id="4" pos="3575">
          <p15:clr>
            <a:srgbClr val="FBAE40"/>
          </p15:clr>
        </p15:guide>
        <p15:guide id="5" orient="horz" pos="4152">
          <p15:clr>
            <a:srgbClr val="FBAE40"/>
          </p15:clr>
        </p15:guide>
        <p15:guide id="6" orient="horz" pos="307">
          <p15:clr>
            <a:srgbClr val="FBAE40"/>
          </p15:clr>
        </p15:guide>
        <p15:guide id="7" orient="horz" pos="91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_Orange Header">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634930591"/>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a:prstGeom prst="rect">
            <a:avLst/>
          </a:prstGeo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4350" y="1554481"/>
            <a:ext cx="3786188" cy="4315968"/>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3462" y="1554480"/>
            <a:ext cx="3786188" cy="4368525"/>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646544305"/>
      </p:ext>
    </p:extLst>
  </p:cSld>
  <p:clrMapOvr>
    <a:masterClrMapping/>
  </p:clrMapOvr>
  <p:extLst>
    <p:ext uri="{DCECCB84-F9BA-43D5-87BE-67443E8EF086}">
      <p15:sldGuideLst xmlns:p15="http://schemas.microsoft.com/office/powerpoint/2012/main">
        <p15:guide id="1" pos="2709">
          <p15:clr>
            <a:srgbClr val="FBAE40"/>
          </p15:clr>
        </p15:guide>
        <p15:guide id="2" pos="3051">
          <p15:clr>
            <a:srgbClr val="FBAE40"/>
          </p15:clr>
        </p15:guide>
        <p15:guide id="3" pos="323">
          <p15:clr>
            <a:srgbClr val="FBAE40"/>
          </p15:clr>
        </p15:guide>
        <p15:guide id="4" pos="5438">
          <p15:clr>
            <a:srgbClr val="FBAE40"/>
          </p15:clr>
        </p15:guide>
        <p15:guide id="5" orient="horz" pos="304">
          <p15:clr>
            <a:srgbClr val="FBAE40"/>
          </p15:clr>
        </p15:guide>
        <p15:guide id="6" orient="horz" pos="916">
          <p15:clr>
            <a:srgbClr val="FBAE40"/>
          </p15:clr>
        </p15:guide>
        <p15:guide id="7" orient="horz" pos="974">
          <p15:clr>
            <a:srgbClr val="FBAE40"/>
          </p15:clr>
        </p15:guide>
        <p15:guide id="8" orient="horz" pos="3789">
          <p15:clr>
            <a:srgbClr val="FBAE40"/>
          </p15:clr>
        </p15:guide>
        <p15:guide id="10" orient="horz" pos="414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79622564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514350" y="4162425"/>
            <a:ext cx="3493293" cy="876632"/>
          </a:xfrm>
        </p:spPr>
        <p:txBody>
          <a:bodyPr/>
          <a:lstStyle>
            <a:lvl1pPr marL="7144" indent="0">
              <a:buFont typeface="System Font Regular"/>
              <a:buNone/>
              <a:tabLst/>
              <a:defRPr b="1">
                <a:solidFill>
                  <a:schemeClr val="tx2"/>
                </a:solidFill>
              </a:defRPr>
            </a:lvl1pPr>
          </a:lstStyle>
          <a:p>
            <a:pPr lvl="0"/>
            <a:r>
              <a:rPr lang="en-US"/>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371476" y="1638301"/>
            <a:ext cx="5086349" cy="2343150"/>
          </a:xfrm>
        </p:spPr>
        <p:txBody>
          <a:bodyPr/>
          <a:lstStyle>
            <a:lvl1pPr marL="134541" indent="-134541">
              <a:lnSpc>
                <a:spcPct val="100000"/>
              </a:lnSpc>
              <a:buNone/>
              <a:tabLst/>
              <a:defRPr sz="36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quote. Lorem ipsum dolor sit amet, </a:t>
            </a:r>
            <a:r>
              <a:rPr lang="en-US" err="1"/>
              <a:t>consectetuer</a:t>
            </a:r>
            <a:r>
              <a:rPr lang="en-US"/>
              <a:t>.”</a:t>
            </a:r>
          </a:p>
        </p:txBody>
      </p:sp>
    </p:spTree>
    <p:extLst>
      <p:ext uri="{BB962C8B-B14F-4D97-AF65-F5344CB8AC3E}">
        <p14:creationId xmlns:p14="http://schemas.microsoft.com/office/powerpoint/2010/main" val="17271346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993158952"/>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514350" y="4162425"/>
            <a:ext cx="3493293" cy="876632"/>
          </a:xfrm>
        </p:spPr>
        <p:txBody>
          <a:bodyPr/>
          <a:lstStyle>
            <a:lvl1pPr marL="7144" indent="-7144">
              <a:buFont typeface="System Font Regular"/>
              <a:buNone/>
              <a:tabLst/>
              <a:defRPr b="1">
                <a:solidFill>
                  <a:schemeClr val="bg1"/>
                </a:solidFill>
              </a:defRPr>
            </a:lvl1pPr>
          </a:lstStyle>
          <a:p>
            <a:pPr lvl="0"/>
            <a:r>
              <a:rPr lang="en-US"/>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371476" y="1638301"/>
            <a:ext cx="5086349" cy="2343150"/>
          </a:xfrm>
        </p:spPr>
        <p:txBody>
          <a:bodyPr/>
          <a:lstStyle>
            <a:lvl1pPr marL="134541" indent="-134541">
              <a:lnSpc>
                <a:spcPct val="100000"/>
              </a:lnSpc>
              <a:buNone/>
              <a:tabLst/>
              <a:defRPr sz="36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quote. Lorem ipsum dolor sit amet, </a:t>
            </a:r>
            <a:r>
              <a:rPr lang="en-US" err="1"/>
              <a:t>consectetuer</a:t>
            </a:r>
            <a:r>
              <a:rPr lang="en-US"/>
              <a:t>.”</a:t>
            </a:r>
          </a:p>
        </p:txBody>
      </p:sp>
      <p:sp>
        <p:nvSpPr>
          <p:cNvPr id="7" name="TextBox 6">
            <a:extLst>
              <a:ext uri="{FF2B5EF4-FFF2-40B4-BE49-F238E27FC236}">
                <a16:creationId xmlns:a16="http://schemas.microsoft.com/office/drawing/2014/main" id="{4FB031E3-F81C-1243-BF01-61FFFCDD7542}"/>
              </a:ext>
            </a:extLst>
          </p:cNvPr>
          <p:cNvSpPr txBox="1"/>
          <p:nvPr userDrawn="1"/>
        </p:nvSpPr>
        <p:spPr>
          <a:xfrm>
            <a:off x="8234364" y="6460625"/>
            <a:ext cx="395287" cy="115416"/>
          </a:xfrm>
          <a:prstGeom prst="rect">
            <a:avLst/>
          </a:prstGeom>
          <a:noFill/>
        </p:spPr>
        <p:txBody>
          <a:bodyPr wrap="square" lIns="0" tIns="0" rIns="0" bIns="0" rtlCol="0">
            <a:spAutoFit/>
          </a:bodyPr>
          <a:lstStyle/>
          <a:p>
            <a:pPr algn="r"/>
            <a:fld id="{84B776E8-6F0A-4B47-BBB8-2D0E19A0C3AC}" type="slidenum">
              <a:rPr lang="en-US" sz="750" smtClean="0">
                <a:solidFill>
                  <a:schemeClr val="bg1"/>
                </a:solidFill>
              </a:rPr>
              <a:pPr algn="r"/>
              <a:t>‹#›</a:t>
            </a:fld>
            <a:endParaRPr lang="en-US" sz="750">
              <a:solidFill>
                <a:schemeClr val="bg1"/>
              </a:solidFill>
            </a:endParaRPr>
          </a:p>
        </p:txBody>
      </p:sp>
      <p:pic>
        <p:nvPicPr>
          <p:cNvPr id="8" name="Graphic 7">
            <a:extLst>
              <a:ext uri="{FF2B5EF4-FFF2-40B4-BE49-F238E27FC236}">
                <a16:creationId xmlns:a16="http://schemas.microsoft.com/office/drawing/2014/main" id="{09D662B2-12CC-481B-AC06-FD84BEC5E3F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492" y="6016753"/>
            <a:ext cx="1084012" cy="529579"/>
          </a:xfrm>
          <a:prstGeom prst="rect">
            <a:avLst/>
          </a:prstGeom>
        </p:spPr>
      </p:pic>
    </p:spTree>
    <p:extLst>
      <p:ext uri="{BB962C8B-B14F-4D97-AF65-F5344CB8AC3E}">
        <p14:creationId xmlns:p14="http://schemas.microsoft.com/office/powerpoint/2010/main" val="33023889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507096417"/>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B379C09B-1F4D-CD4D-85A4-C17E518F1A4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953000" y="0"/>
            <a:ext cx="4191000" cy="5486400"/>
          </a:xfrm>
          <a:prstGeom prst="rect">
            <a:avLst/>
          </a:prstGeom>
        </p:spPr>
      </p:pic>
      <p:sp>
        <p:nvSpPr>
          <p:cNvPr id="2" name="Title 1"/>
          <p:cNvSpPr>
            <a:spLocks noGrp="1"/>
          </p:cNvSpPr>
          <p:nvPr>
            <p:ph type="ctrTitle" hasCustomPrompt="1"/>
          </p:nvPr>
        </p:nvSpPr>
        <p:spPr>
          <a:xfrm>
            <a:off x="507207" y="803911"/>
            <a:ext cx="4649315" cy="2011680"/>
          </a:xfrm>
        </p:spPr>
        <p:txBody>
          <a:bodyPr/>
          <a:lstStyle>
            <a:lvl1pPr>
              <a:lnSpc>
                <a:spcPct val="90000"/>
              </a:lnSpc>
              <a:defRPr sz="5100">
                <a:solidFill>
                  <a:schemeClr val="tx2"/>
                </a:solidFill>
              </a:defRPr>
            </a:lvl1pPr>
          </a:lstStyle>
          <a:p>
            <a:r>
              <a:rPr lang="en-US"/>
              <a:t>Click to Edit Title</a:t>
            </a:r>
          </a:p>
        </p:txBody>
      </p:sp>
      <p:sp>
        <p:nvSpPr>
          <p:cNvPr id="3" name="Subtitle 2"/>
          <p:cNvSpPr>
            <a:spLocks noGrp="1"/>
          </p:cNvSpPr>
          <p:nvPr>
            <p:ph type="subTitle" idx="1" hasCustomPrompt="1"/>
          </p:nvPr>
        </p:nvSpPr>
        <p:spPr>
          <a:xfrm>
            <a:off x="507207" y="2835404"/>
            <a:ext cx="4114800" cy="1507996"/>
          </a:xfrm>
        </p:spPr>
        <p:txBody>
          <a:bodyPr/>
          <a:lstStyle>
            <a:lvl1pPr marL="0" indent="0" algn="l">
              <a:buNone/>
              <a:defRPr sz="24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grpSp>
        <p:nvGrpSpPr>
          <p:cNvPr id="10" name="Group 9">
            <a:extLst>
              <a:ext uri="{FF2B5EF4-FFF2-40B4-BE49-F238E27FC236}">
                <a16:creationId xmlns:a16="http://schemas.microsoft.com/office/drawing/2014/main" id="{CF6DA6A3-6BFC-D043-9302-04EB3BB68054}"/>
              </a:ext>
            </a:extLst>
          </p:cNvPr>
          <p:cNvGrpSpPr/>
          <p:nvPr userDrawn="1"/>
        </p:nvGrpSpPr>
        <p:grpSpPr>
          <a:xfrm>
            <a:off x="0" y="5486400"/>
            <a:ext cx="9143999" cy="1371600"/>
            <a:chOff x="-1" y="5486400"/>
            <a:chExt cx="12191999" cy="1371600"/>
          </a:xfrm>
        </p:grpSpPr>
        <p:sp>
          <p:nvSpPr>
            <p:cNvPr id="12" name="Rectangle 11">
              <a:extLst>
                <a:ext uri="{FF2B5EF4-FFF2-40B4-BE49-F238E27FC236}">
                  <a16:creationId xmlns:a16="http://schemas.microsoft.com/office/drawing/2014/main" id="{7A6E9D0B-CC63-3C42-A0D9-EC3F4F6CA210}"/>
                </a:ext>
              </a:extLst>
            </p:cNvPr>
            <p:cNvSpPr/>
            <p:nvPr/>
          </p:nvSpPr>
          <p:spPr>
            <a:xfrm>
              <a:off x="-1" y="5486400"/>
              <a:ext cx="12191999"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5" name="Graphic 14">
              <a:extLst>
                <a:ext uri="{FF2B5EF4-FFF2-40B4-BE49-F238E27FC236}">
                  <a16:creationId xmlns:a16="http://schemas.microsoft.com/office/drawing/2014/main" id="{DE73C25D-A6C2-0E4C-98A0-3ABCC4D4CA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276" y="5677480"/>
              <a:ext cx="2173421" cy="796346"/>
            </a:xfrm>
            <a:prstGeom prst="rect">
              <a:avLst/>
            </a:prstGeom>
          </p:spPr>
        </p:pic>
      </p:grpSp>
      <p:sp>
        <p:nvSpPr>
          <p:cNvPr id="5" name="Text Placeholder 4">
            <a:extLst>
              <a:ext uri="{FF2B5EF4-FFF2-40B4-BE49-F238E27FC236}">
                <a16:creationId xmlns:a16="http://schemas.microsoft.com/office/drawing/2014/main" id="{DFA6277B-20C5-423E-B414-405623D31E66}"/>
              </a:ext>
            </a:extLst>
          </p:cNvPr>
          <p:cNvSpPr>
            <a:spLocks noGrp="1"/>
          </p:cNvSpPr>
          <p:nvPr>
            <p:ph type="body" sz="quarter" idx="10" hasCustomPrompt="1"/>
          </p:nvPr>
        </p:nvSpPr>
        <p:spPr>
          <a:xfrm>
            <a:off x="507206" y="4348043"/>
            <a:ext cx="4114800" cy="928687"/>
          </a:xfrm>
        </p:spPr>
        <p:txBody>
          <a:bodyPr/>
          <a:lstStyle>
            <a:lvl1pPr>
              <a:defRPr>
                <a:solidFill>
                  <a:schemeClr val="tx2"/>
                </a:solidFill>
              </a:defRPr>
            </a:lvl1pPr>
          </a:lstStyle>
          <a:p>
            <a:pPr lvl="0"/>
            <a:r>
              <a:rPr lang="en-US"/>
              <a:t>Click to edit date</a:t>
            </a:r>
          </a:p>
        </p:txBody>
      </p:sp>
    </p:spTree>
    <p:extLst>
      <p:ext uri="{BB962C8B-B14F-4D97-AF65-F5344CB8AC3E}">
        <p14:creationId xmlns:p14="http://schemas.microsoft.com/office/powerpoint/2010/main" val="3284091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416672145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pic>
        <p:nvPicPr>
          <p:cNvPr id="11" name="Graphic 10">
            <a:extLst>
              <a:ext uri="{FF2B5EF4-FFF2-40B4-BE49-F238E27FC236}">
                <a16:creationId xmlns:a16="http://schemas.microsoft.com/office/drawing/2014/main" id="{A3AF3D0A-A3F5-BC4C-9AA8-2869397C91D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0333" t="8096"/>
          <a:stretch/>
        </p:blipFill>
        <p:spPr>
          <a:xfrm flipH="1">
            <a:off x="5511053" y="0"/>
            <a:ext cx="3632946" cy="5486400"/>
          </a:xfrm>
          <a:prstGeom prst="rect">
            <a:avLst/>
          </a:prstGeom>
        </p:spPr>
      </p:pic>
      <p:sp>
        <p:nvSpPr>
          <p:cNvPr id="2" name="Title 1"/>
          <p:cNvSpPr>
            <a:spLocks noGrp="1"/>
          </p:cNvSpPr>
          <p:nvPr>
            <p:ph type="ctrTitle" hasCustomPrompt="1"/>
          </p:nvPr>
        </p:nvSpPr>
        <p:spPr>
          <a:xfrm>
            <a:off x="507207" y="797642"/>
            <a:ext cx="5748336" cy="2011680"/>
          </a:xfrm>
        </p:spPr>
        <p:txBody>
          <a:bodyPr/>
          <a:lstStyle>
            <a:lvl1pPr>
              <a:lnSpc>
                <a:spcPct val="90000"/>
              </a:lnSpc>
              <a:defRPr sz="5100">
                <a:solidFill>
                  <a:schemeClr val="tx2"/>
                </a:solidFill>
              </a:defRPr>
            </a:lvl1pPr>
          </a:lstStyle>
          <a:p>
            <a:r>
              <a:rPr lang="en-US"/>
              <a:t>Click to </a:t>
            </a:r>
            <a:br>
              <a:rPr lang="en-US"/>
            </a:br>
            <a:r>
              <a:rPr lang="en-US"/>
              <a:t>Edit Title</a:t>
            </a:r>
          </a:p>
        </p:txBody>
      </p:sp>
      <p:sp>
        <p:nvSpPr>
          <p:cNvPr id="3" name="Subtitle 2"/>
          <p:cNvSpPr>
            <a:spLocks noGrp="1"/>
          </p:cNvSpPr>
          <p:nvPr>
            <p:ph type="subTitle" idx="1" hasCustomPrompt="1"/>
          </p:nvPr>
        </p:nvSpPr>
        <p:spPr>
          <a:xfrm>
            <a:off x="507207" y="2809323"/>
            <a:ext cx="5748336" cy="1280794"/>
          </a:xfrm>
        </p:spPr>
        <p:txBody>
          <a:bodyPr/>
          <a:lstStyle>
            <a:lvl1pPr marL="0" indent="0" algn="l">
              <a:buNone/>
              <a:defRPr sz="24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grpSp>
        <p:nvGrpSpPr>
          <p:cNvPr id="10" name="Group 9">
            <a:extLst>
              <a:ext uri="{FF2B5EF4-FFF2-40B4-BE49-F238E27FC236}">
                <a16:creationId xmlns:a16="http://schemas.microsoft.com/office/drawing/2014/main" id="{E9FC274C-55A2-A945-B0AB-D0B38A7DDDA1}"/>
              </a:ext>
            </a:extLst>
          </p:cNvPr>
          <p:cNvGrpSpPr/>
          <p:nvPr userDrawn="1"/>
        </p:nvGrpSpPr>
        <p:grpSpPr>
          <a:xfrm>
            <a:off x="0" y="5486400"/>
            <a:ext cx="9143999" cy="1371600"/>
            <a:chOff x="-1" y="5486400"/>
            <a:chExt cx="12191999" cy="1371600"/>
          </a:xfrm>
        </p:grpSpPr>
        <p:sp>
          <p:nvSpPr>
            <p:cNvPr id="12" name="Rectangle 11">
              <a:extLst>
                <a:ext uri="{FF2B5EF4-FFF2-40B4-BE49-F238E27FC236}">
                  <a16:creationId xmlns:a16="http://schemas.microsoft.com/office/drawing/2014/main" id="{CFC4C0B2-8861-3F48-BF8B-C1DDCF82A327}"/>
                </a:ext>
              </a:extLst>
            </p:cNvPr>
            <p:cNvSpPr/>
            <p:nvPr/>
          </p:nvSpPr>
          <p:spPr>
            <a:xfrm>
              <a:off x="-1" y="5486400"/>
              <a:ext cx="12191999"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5" name="Graphic 14">
              <a:extLst>
                <a:ext uri="{FF2B5EF4-FFF2-40B4-BE49-F238E27FC236}">
                  <a16:creationId xmlns:a16="http://schemas.microsoft.com/office/drawing/2014/main" id="{2D47F6E6-6909-1146-9A4C-8530426EEA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276" y="5677480"/>
              <a:ext cx="2173421" cy="796346"/>
            </a:xfrm>
            <a:prstGeom prst="rect">
              <a:avLst/>
            </a:prstGeom>
          </p:spPr>
        </p:pic>
      </p:grpSp>
      <p:sp>
        <p:nvSpPr>
          <p:cNvPr id="5" name="Text Placeholder 4">
            <a:extLst>
              <a:ext uri="{FF2B5EF4-FFF2-40B4-BE49-F238E27FC236}">
                <a16:creationId xmlns:a16="http://schemas.microsoft.com/office/drawing/2014/main" id="{F16F5AC9-E4C4-41AA-884C-9D655026443A}"/>
              </a:ext>
            </a:extLst>
          </p:cNvPr>
          <p:cNvSpPr>
            <a:spLocks noGrp="1"/>
          </p:cNvSpPr>
          <p:nvPr>
            <p:ph type="body" sz="quarter" idx="10" hasCustomPrompt="1"/>
          </p:nvPr>
        </p:nvSpPr>
        <p:spPr>
          <a:xfrm>
            <a:off x="507206" y="4343400"/>
            <a:ext cx="3406379" cy="973709"/>
          </a:xfrm>
        </p:spPr>
        <p:txBody>
          <a:bodyPr/>
          <a:lstStyle>
            <a:lvl1pPr>
              <a:defRPr>
                <a:solidFill>
                  <a:schemeClr val="tx2"/>
                </a:solidFill>
              </a:defRPr>
            </a:lvl1pPr>
            <a:lvl2pPr>
              <a:buNone/>
              <a:defRPr/>
            </a:lvl2pPr>
          </a:lstStyle>
          <a:p>
            <a:pPr lvl="0"/>
            <a:r>
              <a:rPr lang="en-US"/>
              <a:t>Click to edit date</a:t>
            </a:r>
          </a:p>
        </p:txBody>
      </p:sp>
    </p:spTree>
    <p:extLst>
      <p:ext uri="{BB962C8B-B14F-4D97-AF65-F5344CB8AC3E}">
        <p14:creationId xmlns:p14="http://schemas.microsoft.com/office/powerpoint/2010/main" val="13923630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48542174"/>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F07DEBEA-B412-734B-967D-96A593AE4F6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57750" y="0"/>
            <a:ext cx="4286250" cy="5486400"/>
          </a:xfrm>
          <a:prstGeom prst="rect">
            <a:avLst/>
          </a:prstGeom>
        </p:spPr>
      </p:pic>
      <p:sp>
        <p:nvSpPr>
          <p:cNvPr id="2" name="Title 1"/>
          <p:cNvSpPr>
            <a:spLocks noGrp="1"/>
          </p:cNvSpPr>
          <p:nvPr>
            <p:ph type="ctrTitle" hasCustomPrompt="1"/>
          </p:nvPr>
        </p:nvSpPr>
        <p:spPr>
          <a:xfrm>
            <a:off x="507207" y="807474"/>
            <a:ext cx="4350543" cy="2011680"/>
          </a:xfrm>
        </p:spPr>
        <p:txBody>
          <a:bodyPr/>
          <a:lstStyle>
            <a:lvl1pPr>
              <a:lnSpc>
                <a:spcPct val="90000"/>
              </a:lnSpc>
              <a:defRPr sz="5100">
                <a:solidFill>
                  <a:schemeClr val="tx2"/>
                </a:solidFill>
              </a:defRPr>
            </a:lvl1pPr>
          </a:lstStyle>
          <a:p>
            <a:r>
              <a:rPr lang="en-US"/>
              <a:t>Click to Edit Title</a:t>
            </a:r>
          </a:p>
        </p:txBody>
      </p:sp>
      <p:sp>
        <p:nvSpPr>
          <p:cNvPr id="3" name="Subtitle 2"/>
          <p:cNvSpPr>
            <a:spLocks noGrp="1"/>
          </p:cNvSpPr>
          <p:nvPr>
            <p:ph type="subTitle" idx="1"/>
          </p:nvPr>
        </p:nvSpPr>
        <p:spPr>
          <a:xfrm>
            <a:off x="507207" y="2819400"/>
            <a:ext cx="3871912" cy="1219447"/>
          </a:xfrm>
        </p:spPr>
        <p:txBody>
          <a:bodyPr/>
          <a:lstStyle>
            <a:lvl1pPr marL="0" indent="0" algn="l">
              <a:buNone/>
              <a:defRPr sz="24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a:p>
        </p:txBody>
      </p:sp>
      <p:grpSp>
        <p:nvGrpSpPr>
          <p:cNvPr id="10" name="Group 9">
            <a:extLst>
              <a:ext uri="{FF2B5EF4-FFF2-40B4-BE49-F238E27FC236}">
                <a16:creationId xmlns:a16="http://schemas.microsoft.com/office/drawing/2014/main" id="{D1367764-2B19-6445-92BF-98E2703EABCB}"/>
              </a:ext>
            </a:extLst>
          </p:cNvPr>
          <p:cNvGrpSpPr/>
          <p:nvPr userDrawn="1"/>
        </p:nvGrpSpPr>
        <p:grpSpPr>
          <a:xfrm>
            <a:off x="0" y="5486400"/>
            <a:ext cx="9143999" cy="1371600"/>
            <a:chOff x="-1" y="5486400"/>
            <a:chExt cx="12191999" cy="1371600"/>
          </a:xfrm>
        </p:grpSpPr>
        <p:sp>
          <p:nvSpPr>
            <p:cNvPr id="12" name="Rectangle 11">
              <a:extLst>
                <a:ext uri="{FF2B5EF4-FFF2-40B4-BE49-F238E27FC236}">
                  <a16:creationId xmlns:a16="http://schemas.microsoft.com/office/drawing/2014/main" id="{17593CF8-5CA1-444E-BE39-08C6A11AB79B}"/>
                </a:ext>
              </a:extLst>
            </p:cNvPr>
            <p:cNvSpPr/>
            <p:nvPr/>
          </p:nvSpPr>
          <p:spPr>
            <a:xfrm>
              <a:off x="-1" y="5486400"/>
              <a:ext cx="12191999"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5" name="Graphic 14">
              <a:extLst>
                <a:ext uri="{FF2B5EF4-FFF2-40B4-BE49-F238E27FC236}">
                  <a16:creationId xmlns:a16="http://schemas.microsoft.com/office/drawing/2014/main" id="{C9062403-1993-854A-8F59-725C90207A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276" y="5677480"/>
              <a:ext cx="2173421" cy="796346"/>
            </a:xfrm>
            <a:prstGeom prst="rect">
              <a:avLst/>
            </a:prstGeom>
          </p:spPr>
        </p:pic>
      </p:grpSp>
      <p:sp>
        <p:nvSpPr>
          <p:cNvPr id="6" name="Text Placeholder 5">
            <a:extLst>
              <a:ext uri="{FF2B5EF4-FFF2-40B4-BE49-F238E27FC236}">
                <a16:creationId xmlns:a16="http://schemas.microsoft.com/office/drawing/2014/main" id="{DAC9C9E3-8423-44B8-A95F-6F11501854A5}"/>
              </a:ext>
            </a:extLst>
          </p:cNvPr>
          <p:cNvSpPr>
            <a:spLocks noGrp="1"/>
          </p:cNvSpPr>
          <p:nvPr>
            <p:ph type="body" sz="quarter" idx="10" hasCustomPrompt="1"/>
          </p:nvPr>
        </p:nvSpPr>
        <p:spPr>
          <a:xfrm>
            <a:off x="507206" y="4343401"/>
            <a:ext cx="3533775" cy="758825"/>
          </a:xfrm>
        </p:spPr>
        <p:txBody>
          <a:bodyPr/>
          <a:lstStyle>
            <a:lvl1pPr>
              <a:defRPr>
                <a:solidFill>
                  <a:schemeClr val="tx2"/>
                </a:solidFill>
              </a:defRPr>
            </a:lvl1pPr>
            <a:lvl2pPr>
              <a:buNone/>
              <a:defRPr/>
            </a:lvl2pPr>
          </a:lstStyle>
          <a:p>
            <a:pPr lvl="0"/>
            <a:r>
              <a:rPr lang="en-US"/>
              <a:t>Click to edit date</a:t>
            </a:r>
          </a:p>
        </p:txBody>
      </p:sp>
    </p:spTree>
    <p:extLst>
      <p:ext uri="{BB962C8B-B14F-4D97-AF65-F5344CB8AC3E}">
        <p14:creationId xmlns:p14="http://schemas.microsoft.com/office/powerpoint/2010/main" val="30060722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678643208"/>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CDE4720B-90FB-7F4B-ACBB-05548D65CF8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76800" y="0"/>
            <a:ext cx="4267200" cy="5486400"/>
          </a:xfrm>
          <a:prstGeom prst="rect">
            <a:avLst/>
          </a:prstGeom>
        </p:spPr>
      </p:pic>
      <p:sp>
        <p:nvSpPr>
          <p:cNvPr id="2" name="Title 1"/>
          <p:cNvSpPr>
            <a:spLocks noGrp="1"/>
          </p:cNvSpPr>
          <p:nvPr>
            <p:ph type="ctrTitle" hasCustomPrompt="1"/>
          </p:nvPr>
        </p:nvSpPr>
        <p:spPr>
          <a:xfrm>
            <a:off x="507207" y="809932"/>
            <a:ext cx="4389120" cy="2011680"/>
          </a:xfrm>
        </p:spPr>
        <p:txBody>
          <a:bodyPr/>
          <a:lstStyle>
            <a:lvl1pPr>
              <a:lnSpc>
                <a:spcPct val="90000"/>
              </a:lnSpc>
              <a:defRPr sz="5100">
                <a:solidFill>
                  <a:schemeClr val="bg1"/>
                </a:solidFill>
              </a:defRPr>
            </a:lvl1pPr>
          </a:lstStyle>
          <a:p>
            <a:r>
              <a:rPr lang="en-US"/>
              <a:t>Click to Edit Title</a:t>
            </a:r>
          </a:p>
        </p:txBody>
      </p:sp>
      <p:sp>
        <p:nvSpPr>
          <p:cNvPr id="3" name="Subtitle 2"/>
          <p:cNvSpPr>
            <a:spLocks noGrp="1"/>
          </p:cNvSpPr>
          <p:nvPr>
            <p:ph type="subTitle" idx="1" hasCustomPrompt="1"/>
          </p:nvPr>
        </p:nvSpPr>
        <p:spPr>
          <a:xfrm>
            <a:off x="507208" y="2821612"/>
            <a:ext cx="4114799" cy="1052298"/>
          </a:xfrm>
        </p:spPr>
        <p:txBody>
          <a:bodyPr/>
          <a:lstStyle>
            <a:lvl1pPr marL="0" indent="0" algn="l">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grpSp>
        <p:nvGrpSpPr>
          <p:cNvPr id="14" name="Group 13">
            <a:extLst>
              <a:ext uri="{FF2B5EF4-FFF2-40B4-BE49-F238E27FC236}">
                <a16:creationId xmlns:a16="http://schemas.microsoft.com/office/drawing/2014/main" id="{B2D25D8F-373E-374F-8D1B-672AEFCF9651}"/>
              </a:ext>
            </a:extLst>
          </p:cNvPr>
          <p:cNvGrpSpPr/>
          <p:nvPr/>
        </p:nvGrpSpPr>
        <p:grpSpPr>
          <a:xfrm>
            <a:off x="0" y="5486400"/>
            <a:ext cx="9143999" cy="1371600"/>
            <a:chOff x="-1" y="5486400"/>
            <a:chExt cx="12191999" cy="1371600"/>
          </a:xfrm>
        </p:grpSpPr>
        <p:sp>
          <p:nvSpPr>
            <p:cNvPr id="13" name="Rectangle 12">
              <a:extLst>
                <a:ext uri="{FF2B5EF4-FFF2-40B4-BE49-F238E27FC236}">
                  <a16:creationId xmlns:a16="http://schemas.microsoft.com/office/drawing/2014/main" id="{F7109F16-3DEF-0649-A863-46F70FAB5743}"/>
                </a:ext>
              </a:extLst>
            </p:cNvPr>
            <p:cNvSpPr/>
            <p:nvPr/>
          </p:nvSpPr>
          <p:spPr>
            <a:xfrm>
              <a:off x="-1" y="5486400"/>
              <a:ext cx="12191999"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Graphic 10">
              <a:extLst>
                <a:ext uri="{FF2B5EF4-FFF2-40B4-BE49-F238E27FC236}">
                  <a16:creationId xmlns:a16="http://schemas.microsoft.com/office/drawing/2014/main" id="{554DC03E-028D-5544-A5F4-F36708F514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276" y="5677480"/>
              <a:ext cx="2173421" cy="796346"/>
            </a:xfrm>
            <a:prstGeom prst="rect">
              <a:avLst/>
            </a:prstGeom>
          </p:spPr>
        </p:pic>
      </p:grpSp>
      <p:sp>
        <p:nvSpPr>
          <p:cNvPr id="5" name="Text Placeholder 4">
            <a:extLst>
              <a:ext uri="{FF2B5EF4-FFF2-40B4-BE49-F238E27FC236}">
                <a16:creationId xmlns:a16="http://schemas.microsoft.com/office/drawing/2014/main" id="{88DB92A2-288E-4509-B168-B13B50C0208F}"/>
              </a:ext>
            </a:extLst>
          </p:cNvPr>
          <p:cNvSpPr>
            <a:spLocks noGrp="1"/>
          </p:cNvSpPr>
          <p:nvPr>
            <p:ph type="body" sz="quarter" idx="10" hasCustomPrompt="1"/>
          </p:nvPr>
        </p:nvSpPr>
        <p:spPr>
          <a:xfrm>
            <a:off x="507206" y="4343401"/>
            <a:ext cx="3009900" cy="758825"/>
          </a:xfrm>
        </p:spPr>
        <p:txBody>
          <a:bodyPr/>
          <a:lstStyle>
            <a:lvl1pPr>
              <a:defRPr>
                <a:solidFill>
                  <a:schemeClr val="bg1"/>
                </a:solidFill>
              </a:defRPr>
            </a:lvl1pPr>
          </a:lstStyle>
          <a:p>
            <a:pPr lvl="0"/>
            <a:r>
              <a:rPr lang="en-US"/>
              <a:t>Click to edit date</a:t>
            </a:r>
          </a:p>
        </p:txBody>
      </p:sp>
    </p:spTree>
    <p:extLst>
      <p:ext uri="{BB962C8B-B14F-4D97-AF65-F5344CB8AC3E}">
        <p14:creationId xmlns:p14="http://schemas.microsoft.com/office/powerpoint/2010/main" val="6613772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373832154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D5143D03-ED85-9141-99BF-87144A8E130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4686300" y="-210491"/>
            <a:ext cx="4457700" cy="5705856"/>
          </a:xfrm>
          <a:prstGeom prst="rect">
            <a:avLst/>
          </a:prstGeom>
        </p:spPr>
      </p:pic>
      <p:sp>
        <p:nvSpPr>
          <p:cNvPr id="2" name="Title 1"/>
          <p:cNvSpPr>
            <a:spLocks noGrp="1"/>
          </p:cNvSpPr>
          <p:nvPr>
            <p:ph type="ctrTitle" hasCustomPrompt="1"/>
          </p:nvPr>
        </p:nvSpPr>
        <p:spPr>
          <a:xfrm>
            <a:off x="507207" y="809951"/>
            <a:ext cx="5064918" cy="2011680"/>
          </a:xfrm>
        </p:spPr>
        <p:txBody>
          <a:bodyPr/>
          <a:lstStyle>
            <a:lvl1pPr>
              <a:lnSpc>
                <a:spcPct val="90000"/>
              </a:lnSpc>
              <a:defRPr sz="5100">
                <a:solidFill>
                  <a:schemeClr val="bg1"/>
                </a:solidFill>
              </a:defRPr>
            </a:lvl1pPr>
          </a:lstStyle>
          <a:p>
            <a:r>
              <a:rPr lang="en-US"/>
              <a:t>Click to Edit Title</a:t>
            </a:r>
          </a:p>
        </p:txBody>
      </p:sp>
      <p:sp>
        <p:nvSpPr>
          <p:cNvPr id="3" name="Subtitle 2"/>
          <p:cNvSpPr>
            <a:spLocks noGrp="1"/>
          </p:cNvSpPr>
          <p:nvPr>
            <p:ph type="subTitle" idx="1" hasCustomPrompt="1"/>
          </p:nvPr>
        </p:nvSpPr>
        <p:spPr>
          <a:xfrm>
            <a:off x="507208" y="2821631"/>
            <a:ext cx="4114799" cy="1020442"/>
          </a:xfrm>
        </p:spPr>
        <p:txBody>
          <a:bodyPr/>
          <a:lstStyle>
            <a:lvl1pPr marL="0" indent="0" algn="l">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grpSp>
        <p:nvGrpSpPr>
          <p:cNvPr id="10" name="Group 9">
            <a:extLst>
              <a:ext uri="{FF2B5EF4-FFF2-40B4-BE49-F238E27FC236}">
                <a16:creationId xmlns:a16="http://schemas.microsoft.com/office/drawing/2014/main" id="{87ECB583-0244-034B-9A29-5597BE81327D}"/>
              </a:ext>
            </a:extLst>
          </p:cNvPr>
          <p:cNvGrpSpPr/>
          <p:nvPr userDrawn="1"/>
        </p:nvGrpSpPr>
        <p:grpSpPr>
          <a:xfrm>
            <a:off x="0" y="5486400"/>
            <a:ext cx="9143999" cy="1371600"/>
            <a:chOff x="-1" y="5486400"/>
            <a:chExt cx="12191999" cy="1371600"/>
          </a:xfrm>
        </p:grpSpPr>
        <p:sp>
          <p:nvSpPr>
            <p:cNvPr id="12" name="Rectangle 11">
              <a:extLst>
                <a:ext uri="{FF2B5EF4-FFF2-40B4-BE49-F238E27FC236}">
                  <a16:creationId xmlns:a16="http://schemas.microsoft.com/office/drawing/2014/main" id="{90201D82-8721-1444-A2F2-35C422383598}"/>
                </a:ext>
              </a:extLst>
            </p:cNvPr>
            <p:cNvSpPr/>
            <p:nvPr/>
          </p:nvSpPr>
          <p:spPr>
            <a:xfrm>
              <a:off x="-1" y="5486400"/>
              <a:ext cx="12191999"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5" name="Graphic 14">
              <a:extLst>
                <a:ext uri="{FF2B5EF4-FFF2-40B4-BE49-F238E27FC236}">
                  <a16:creationId xmlns:a16="http://schemas.microsoft.com/office/drawing/2014/main" id="{6B65AC08-8AB7-8E40-920E-07A7162399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276" y="5677480"/>
              <a:ext cx="2173421" cy="796346"/>
            </a:xfrm>
            <a:prstGeom prst="rect">
              <a:avLst/>
            </a:prstGeom>
          </p:spPr>
        </p:pic>
      </p:grpSp>
      <p:sp>
        <p:nvSpPr>
          <p:cNvPr id="5" name="Text Placeholder 4">
            <a:extLst>
              <a:ext uri="{FF2B5EF4-FFF2-40B4-BE49-F238E27FC236}">
                <a16:creationId xmlns:a16="http://schemas.microsoft.com/office/drawing/2014/main" id="{C6AF4D27-7681-462E-859E-C63E3CF05F4D}"/>
              </a:ext>
            </a:extLst>
          </p:cNvPr>
          <p:cNvSpPr>
            <a:spLocks noGrp="1"/>
          </p:cNvSpPr>
          <p:nvPr>
            <p:ph type="body" sz="quarter" idx="10" hasCustomPrompt="1"/>
          </p:nvPr>
        </p:nvSpPr>
        <p:spPr>
          <a:xfrm>
            <a:off x="507206" y="4343400"/>
            <a:ext cx="3039666" cy="838200"/>
          </a:xfrm>
        </p:spPr>
        <p:txBody>
          <a:bodyPr/>
          <a:lstStyle>
            <a:lvl1pPr>
              <a:defRPr>
                <a:solidFill>
                  <a:schemeClr val="bg1"/>
                </a:solidFill>
              </a:defRPr>
            </a:lvl1pPr>
          </a:lstStyle>
          <a:p>
            <a:pPr lvl="0"/>
            <a:r>
              <a:rPr lang="en-US"/>
              <a:t>Click to edit date</a:t>
            </a:r>
          </a:p>
        </p:txBody>
      </p:sp>
    </p:spTree>
    <p:extLst>
      <p:ext uri="{BB962C8B-B14F-4D97-AF65-F5344CB8AC3E}">
        <p14:creationId xmlns:p14="http://schemas.microsoft.com/office/powerpoint/2010/main" val="29650341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38138926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C11E925A-AF1B-1C49-B078-B8822E5CEC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343400" y="0"/>
            <a:ext cx="4800600" cy="5486400"/>
          </a:xfrm>
          <a:prstGeom prst="rect">
            <a:avLst/>
          </a:prstGeom>
        </p:spPr>
      </p:pic>
      <p:sp>
        <p:nvSpPr>
          <p:cNvPr id="2" name="Title 1"/>
          <p:cNvSpPr>
            <a:spLocks noGrp="1"/>
          </p:cNvSpPr>
          <p:nvPr>
            <p:ph type="ctrTitle" hasCustomPrompt="1"/>
          </p:nvPr>
        </p:nvSpPr>
        <p:spPr>
          <a:xfrm>
            <a:off x="507207" y="797642"/>
            <a:ext cx="5064918" cy="2011680"/>
          </a:xfrm>
        </p:spPr>
        <p:txBody>
          <a:bodyPr/>
          <a:lstStyle>
            <a:lvl1pPr>
              <a:lnSpc>
                <a:spcPct val="90000"/>
              </a:lnSpc>
              <a:defRPr sz="5100">
                <a:solidFill>
                  <a:schemeClr val="bg1"/>
                </a:solidFill>
              </a:defRPr>
            </a:lvl1pPr>
          </a:lstStyle>
          <a:p>
            <a:r>
              <a:rPr lang="en-US"/>
              <a:t>Click to Edit Title</a:t>
            </a:r>
          </a:p>
        </p:txBody>
      </p:sp>
      <p:sp>
        <p:nvSpPr>
          <p:cNvPr id="3" name="Subtitle 2"/>
          <p:cNvSpPr>
            <a:spLocks noGrp="1"/>
          </p:cNvSpPr>
          <p:nvPr>
            <p:ph type="subTitle" idx="1" hasCustomPrompt="1"/>
          </p:nvPr>
        </p:nvSpPr>
        <p:spPr>
          <a:xfrm>
            <a:off x="507208" y="2819400"/>
            <a:ext cx="4114799" cy="995516"/>
          </a:xfrm>
        </p:spPr>
        <p:txBody>
          <a:bodyPr/>
          <a:lstStyle>
            <a:lvl1pPr marL="0" indent="0" algn="l">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grpSp>
        <p:nvGrpSpPr>
          <p:cNvPr id="10" name="Group 9">
            <a:extLst>
              <a:ext uri="{FF2B5EF4-FFF2-40B4-BE49-F238E27FC236}">
                <a16:creationId xmlns:a16="http://schemas.microsoft.com/office/drawing/2014/main" id="{7AE8EDC7-8308-714F-A992-51B7380ABE97}"/>
              </a:ext>
            </a:extLst>
          </p:cNvPr>
          <p:cNvGrpSpPr/>
          <p:nvPr userDrawn="1"/>
        </p:nvGrpSpPr>
        <p:grpSpPr>
          <a:xfrm>
            <a:off x="0" y="5486400"/>
            <a:ext cx="9143999" cy="1371600"/>
            <a:chOff x="-1" y="5486400"/>
            <a:chExt cx="12191999" cy="1371600"/>
          </a:xfrm>
        </p:grpSpPr>
        <p:sp>
          <p:nvSpPr>
            <p:cNvPr id="12" name="Rectangle 11">
              <a:extLst>
                <a:ext uri="{FF2B5EF4-FFF2-40B4-BE49-F238E27FC236}">
                  <a16:creationId xmlns:a16="http://schemas.microsoft.com/office/drawing/2014/main" id="{93AF3412-9D73-1540-A45B-3725193D1E5C}"/>
                </a:ext>
              </a:extLst>
            </p:cNvPr>
            <p:cNvSpPr/>
            <p:nvPr/>
          </p:nvSpPr>
          <p:spPr>
            <a:xfrm>
              <a:off x="-1" y="5486400"/>
              <a:ext cx="12191999"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5" name="Graphic 14">
              <a:extLst>
                <a:ext uri="{FF2B5EF4-FFF2-40B4-BE49-F238E27FC236}">
                  <a16:creationId xmlns:a16="http://schemas.microsoft.com/office/drawing/2014/main" id="{EB4DC252-4F6F-434E-9F39-2442BDFD8B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276" y="5677480"/>
              <a:ext cx="2173421" cy="796346"/>
            </a:xfrm>
            <a:prstGeom prst="rect">
              <a:avLst/>
            </a:prstGeom>
          </p:spPr>
        </p:pic>
      </p:grpSp>
      <p:sp>
        <p:nvSpPr>
          <p:cNvPr id="5" name="Text Placeholder 4">
            <a:extLst>
              <a:ext uri="{FF2B5EF4-FFF2-40B4-BE49-F238E27FC236}">
                <a16:creationId xmlns:a16="http://schemas.microsoft.com/office/drawing/2014/main" id="{A227D77E-A6BB-438E-B0BB-318CCA9B01C3}"/>
              </a:ext>
            </a:extLst>
          </p:cNvPr>
          <p:cNvSpPr>
            <a:spLocks noGrp="1"/>
          </p:cNvSpPr>
          <p:nvPr>
            <p:ph type="body" sz="quarter" idx="10" hasCustomPrompt="1"/>
          </p:nvPr>
        </p:nvSpPr>
        <p:spPr>
          <a:xfrm>
            <a:off x="507207" y="4343401"/>
            <a:ext cx="3637360" cy="758825"/>
          </a:xfrm>
        </p:spPr>
        <p:txBody>
          <a:bodyPr/>
          <a:lstStyle>
            <a:lvl1pPr>
              <a:defRPr>
                <a:solidFill>
                  <a:schemeClr val="bg1"/>
                </a:solidFill>
              </a:defRPr>
            </a:lvl1pPr>
          </a:lstStyle>
          <a:p>
            <a:pPr lvl="0"/>
            <a:r>
              <a:rPr lang="en-US"/>
              <a:t>Click to edit date</a:t>
            </a:r>
          </a:p>
        </p:txBody>
      </p:sp>
    </p:spTree>
    <p:extLst>
      <p:ext uri="{BB962C8B-B14F-4D97-AF65-F5344CB8AC3E}">
        <p14:creationId xmlns:p14="http://schemas.microsoft.com/office/powerpoint/2010/main" val="33797730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05841010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5DA4983B-2D18-4C45-8655-49D75E8E8334}"/>
              </a:ext>
            </a:extLst>
          </p:cNvPr>
          <p:cNvSpPr>
            <a:spLocks noGrp="1"/>
          </p:cNvSpPr>
          <p:nvPr>
            <p:ph type="pic" sz="quarter" idx="10" hasCustomPrompt="1"/>
          </p:nvPr>
        </p:nvSpPr>
        <p:spPr>
          <a:xfrm>
            <a:off x="0" y="0"/>
            <a:ext cx="9143999" cy="5486400"/>
          </a:xfrm>
          <a:solidFill>
            <a:schemeClr val="bg1">
              <a:lumMod val="85000"/>
            </a:schemeClr>
          </a:solidFill>
        </p:spPr>
        <p:txBody>
          <a:bodyPr/>
          <a:lstStyle>
            <a:lvl1pPr>
              <a:defRPr>
                <a:solidFill>
                  <a:srgbClr val="FF0000"/>
                </a:solidFill>
              </a:defRPr>
            </a:lvl1pPr>
          </a:lstStyle>
          <a:p>
            <a:r>
              <a:rPr lang="en-US"/>
              <a:t>Bring picture placeholder to front. Click on icon to insert picture. Send picture to back.</a:t>
            </a:r>
          </a:p>
        </p:txBody>
      </p:sp>
      <p:sp>
        <p:nvSpPr>
          <p:cNvPr id="8" name="Text Placeholder 6">
            <a:extLst>
              <a:ext uri="{FF2B5EF4-FFF2-40B4-BE49-F238E27FC236}">
                <a16:creationId xmlns:a16="http://schemas.microsoft.com/office/drawing/2014/main" id="{2EAE58D9-AEE9-D948-98A7-255E23E4A750}"/>
              </a:ext>
            </a:extLst>
          </p:cNvPr>
          <p:cNvSpPr>
            <a:spLocks noGrp="1"/>
          </p:cNvSpPr>
          <p:nvPr>
            <p:ph type="body" sz="quarter" idx="11" hasCustomPrompt="1"/>
          </p:nvPr>
        </p:nvSpPr>
        <p:spPr>
          <a:xfrm>
            <a:off x="0" y="0"/>
            <a:ext cx="9143999" cy="54864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900" dirty="0">
                <a:solidFill>
                  <a:schemeClr val="bg2"/>
                </a:solidFill>
              </a:defRPr>
            </a:lvl1pPr>
          </a:lstStyle>
          <a:p>
            <a:pPr lvl="0"/>
            <a:r>
              <a:rPr lang="en-US"/>
              <a:t>This is an overlay. Select and send to back to insert image.</a:t>
            </a:r>
          </a:p>
        </p:txBody>
      </p:sp>
      <p:sp>
        <p:nvSpPr>
          <p:cNvPr id="2" name="Title 1"/>
          <p:cNvSpPr>
            <a:spLocks noGrp="1"/>
          </p:cNvSpPr>
          <p:nvPr>
            <p:ph type="ctrTitle" hasCustomPrompt="1"/>
          </p:nvPr>
        </p:nvSpPr>
        <p:spPr>
          <a:xfrm>
            <a:off x="507207" y="800100"/>
            <a:ext cx="4750593" cy="2011680"/>
          </a:xfrm>
        </p:spPr>
        <p:txBody>
          <a:bodyPr/>
          <a:lstStyle>
            <a:lvl1pPr>
              <a:lnSpc>
                <a:spcPct val="90000"/>
              </a:lnSpc>
              <a:defRPr sz="5100">
                <a:solidFill>
                  <a:schemeClr val="accent2"/>
                </a:solidFill>
              </a:defRPr>
            </a:lvl1pPr>
          </a:lstStyle>
          <a:p>
            <a:r>
              <a:rPr lang="en-US"/>
              <a:t>Click to Edit Title</a:t>
            </a:r>
          </a:p>
        </p:txBody>
      </p:sp>
      <p:sp>
        <p:nvSpPr>
          <p:cNvPr id="3" name="Subtitle 2"/>
          <p:cNvSpPr>
            <a:spLocks noGrp="1"/>
          </p:cNvSpPr>
          <p:nvPr>
            <p:ph type="subTitle" idx="1" hasCustomPrompt="1"/>
          </p:nvPr>
        </p:nvSpPr>
        <p:spPr>
          <a:xfrm>
            <a:off x="507207" y="2825544"/>
            <a:ext cx="4114800" cy="1353166"/>
          </a:xfrm>
        </p:spPr>
        <p:txBody>
          <a:bodyPr/>
          <a:lstStyle>
            <a:lvl1pPr marL="0" indent="0" algn="l">
              <a:buNone/>
              <a:defRPr sz="24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a:t>
            </a:r>
          </a:p>
        </p:txBody>
      </p:sp>
      <p:pic>
        <p:nvPicPr>
          <p:cNvPr id="13" name="Graphic 12">
            <a:extLst>
              <a:ext uri="{FF2B5EF4-FFF2-40B4-BE49-F238E27FC236}">
                <a16:creationId xmlns:a16="http://schemas.microsoft.com/office/drawing/2014/main" id="{D4BBEAD5-263C-3341-90BA-CAE2A47E3FB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7207" y="5677480"/>
            <a:ext cx="1630066" cy="796346"/>
          </a:xfrm>
          <a:prstGeom prst="rect">
            <a:avLst/>
          </a:prstGeom>
        </p:spPr>
      </p:pic>
      <p:sp>
        <p:nvSpPr>
          <p:cNvPr id="6" name="Text Placeholder 5">
            <a:extLst>
              <a:ext uri="{FF2B5EF4-FFF2-40B4-BE49-F238E27FC236}">
                <a16:creationId xmlns:a16="http://schemas.microsoft.com/office/drawing/2014/main" id="{D4508BD9-A70A-46DE-9B4F-2FCCA30C6F41}"/>
              </a:ext>
            </a:extLst>
          </p:cNvPr>
          <p:cNvSpPr>
            <a:spLocks noGrp="1"/>
          </p:cNvSpPr>
          <p:nvPr>
            <p:ph type="body" sz="quarter" idx="12" hasCustomPrompt="1"/>
          </p:nvPr>
        </p:nvSpPr>
        <p:spPr>
          <a:xfrm>
            <a:off x="507207" y="4343401"/>
            <a:ext cx="3327797" cy="828675"/>
          </a:xfrm>
        </p:spPr>
        <p:txBody>
          <a:bodyPr/>
          <a:lstStyle>
            <a:lvl1pPr>
              <a:defRPr>
                <a:solidFill>
                  <a:schemeClr val="tx2"/>
                </a:solidFill>
              </a:defRPr>
            </a:lvl1pPr>
          </a:lstStyle>
          <a:p>
            <a:pPr lvl="0"/>
            <a:r>
              <a:rPr lang="en-US"/>
              <a:t>Click to edit date</a:t>
            </a:r>
          </a:p>
        </p:txBody>
      </p:sp>
    </p:spTree>
    <p:extLst>
      <p:ext uri="{BB962C8B-B14F-4D97-AF65-F5344CB8AC3E}">
        <p14:creationId xmlns:p14="http://schemas.microsoft.com/office/powerpoint/2010/main" val="26116685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cSld name="Agenda/TO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Agenda / TOC</a:t>
            </a:r>
          </a:p>
        </p:txBody>
      </p:sp>
      <p:sp>
        <p:nvSpPr>
          <p:cNvPr id="3" name="Content Placeholder 2"/>
          <p:cNvSpPr>
            <a:spLocks noGrp="1"/>
          </p:cNvSpPr>
          <p:nvPr>
            <p:ph idx="1" hasCustomPrompt="1"/>
          </p:nvPr>
        </p:nvSpPr>
        <p:spPr/>
        <p:txBody>
          <a:bodyPr/>
          <a:lstStyle>
            <a:lvl1pPr marL="860822" indent="-860822">
              <a:buFont typeface="Arial" panose="020B0604020202020204" pitchFamily="34" charset="0"/>
              <a:buNone/>
              <a:tabLst/>
              <a:defRPr b="1">
                <a:solidFill>
                  <a:schemeClr val="tx2"/>
                </a:solidFill>
              </a:defRPr>
            </a:lvl1pPr>
            <a:lvl2pPr>
              <a:defRPr b="1">
                <a:solidFill>
                  <a:schemeClr val="tx2"/>
                </a:solidFill>
              </a:defRPr>
            </a:lvl2pPr>
            <a:lvl3pPr>
              <a:defRPr b="1">
                <a:solidFill>
                  <a:schemeClr val="tx2"/>
                </a:solidFill>
              </a:defRPr>
            </a:lvl3pPr>
            <a:lvl4pPr>
              <a:defRPr b="1">
                <a:solidFill>
                  <a:schemeClr val="tx2"/>
                </a:solidFill>
              </a:defRPr>
            </a:lvl4pPr>
            <a:lvl5pPr>
              <a:defRPr b="1">
                <a:solidFill>
                  <a:schemeClr val="tx2"/>
                </a:solidFill>
              </a:defRPr>
            </a:lvl5pPr>
          </a:lstStyle>
          <a:p>
            <a:pPr lvl="0"/>
            <a:r>
              <a:rPr lang="en-US"/>
              <a:t>Content</a:t>
            </a:r>
          </a:p>
        </p:txBody>
      </p:sp>
      <p:sp>
        <p:nvSpPr>
          <p:cNvPr id="4" name="TextBox 3">
            <a:extLst>
              <a:ext uri="{FF2B5EF4-FFF2-40B4-BE49-F238E27FC236}">
                <a16:creationId xmlns:a16="http://schemas.microsoft.com/office/drawing/2014/main" id="{A29F7266-67A4-1049-AF82-D46B7BB3E129}"/>
              </a:ext>
            </a:extLst>
          </p:cNvPr>
          <p:cNvSpPr txBox="1"/>
          <p:nvPr/>
        </p:nvSpPr>
        <p:spPr>
          <a:xfrm>
            <a:off x="8721913" y="6383903"/>
            <a:ext cx="243493" cy="230832"/>
          </a:xfrm>
          <a:prstGeom prst="rect">
            <a:avLst/>
          </a:prstGeom>
          <a:noFill/>
        </p:spPr>
        <p:txBody>
          <a:bodyPr wrap="none" lIns="0" rIns="0" rtlCol="0">
            <a:noAutofit/>
          </a:bodyPr>
          <a:lstStyle/>
          <a:p>
            <a:fld id="{E923BF6E-735E-374E-9377-9F34A0EA27A7}" type="slidenum">
              <a:rPr lang="en-US" sz="675" b="0" smtClean="0">
                <a:solidFill>
                  <a:schemeClr val="bg1"/>
                </a:solidFill>
                <a:latin typeface="+mn-lt"/>
              </a:rPr>
              <a:t>‹#›</a:t>
            </a:fld>
            <a:endParaRPr lang="en-US" sz="675" b="0">
              <a:solidFill>
                <a:schemeClr val="bg1"/>
              </a:solidFill>
              <a:latin typeface="+mn-lt"/>
            </a:endParaRPr>
          </a:p>
        </p:txBody>
      </p:sp>
      <p:pic>
        <p:nvPicPr>
          <p:cNvPr id="8" name="Picture 7">
            <a:extLst>
              <a:ext uri="{FF2B5EF4-FFF2-40B4-BE49-F238E27FC236}">
                <a16:creationId xmlns:a16="http://schemas.microsoft.com/office/drawing/2014/main" id="{536CDB0A-E650-6843-8D3F-3F25126FD9D5}"/>
              </a:ext>
            </a:extLst>
          </p:cNvPr>
          <p:cNvPicPr>
            <a:picLocks noChangeAspect="1"/>
          </p:cNvPicPr>
          <p:nvPr/>
        </p:nvPicPr>
        <p:blipFill>
          <a:blip r:embed="rId2"/>
          <a:stretch>
            <a:fillRect/>
          </a:stretch>
        </p:blipFill>
        <p:spPr>
          <a:xfrm>
            <a:off x="7522549" y="6305006"/>
            <a:ext cx="981371" cy="280574"/>
          </a:xfrm>
          <a:prstGeom prst="rect">
            <a:avLst/>
          </a:prstGeom>
        </p:spPr>
      </p:pic>
      <p:sp>
        <p:nvSpPr>
          <p:cNvPr id="6" name="TextBox 5">
            <a:extLst>
              <a:ext uri="{FF2B5EF4-FFF2-40B4-BE49-F238E27FC236}">
                <a16:creationId xmlns:a16="http://schemas.microsoft.com/office/drawing/2014/main" id="{63979F30-A114-4736-B4D4-AB10C75D3742}"/>
              </a:ext>
            </a:extLst>
          </p:cNvPr>
          <p:cNvSpPr txBox="1"/>
          <p:nvPr/>
        </p:nvSpPr>
        <p:spPr>
          <a:xfrm>
            <a:off x="8721913" y="6383903"/>
            <a:ext cx="243493" cy="230832"/>
          </a:xfrm>
          <a:prstGeom prst="rect">
            <a:avLst/>
          </a:prstGeom>
          <a:noFill/>
        </p:spPr>
        <p:txBody>
          <a:bodyPr wrap="none" lIns="0" rIns="0" rtlCol="0">
            <a:noAutofit/>
          </a:bodyPr>
          <a:lstStyle/>
          <a:p>
            <a:fld id="{E923BF6E-735E-374E-9377-9F34A0EA27A7}" type="slidenum">
              <a:rPr lang="en-US" sz="675" b="0" smtClean="0">
                <a:solidFill>
                  <a:schemeClr val="tx1"/>
                </a:solidFill>
                <a:latin typeface="+mn-lt"/>
              </a:rPr>
              <a:t>‹#›</a:t>
            </a:fld>
            <a:endParaRPr lang="en-US" sz="675" b="0">
              <a:solidFill>
                <a:schemeClr val="tx1"/>
              </a:solidFill>
              <a:latin typeface="+mn-lt"/>
            </a:endParaRPr>
          </a:p>
        </p:txBody>
      </p:sp>
      <p:pic>
        <p:nvPicPr>
          <p:cNvPr id="7" name="Picture 6">
            <a:extLst>
              <a:ext uri="{FF2B5EF4-FFF2-40B4-BE49-F238E27FC236}">
                <a16:creationId xmlns:a16="http://schemas.microsoft.com/office/drawing/2014/main" id="{A67CE56B-496F-46F0-9444-E19051ED5B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2548" y="6305006"/>
            <a:ext cx="981373" cy="280574"/>
          </a:xfrm>
          <a:prstGeom prst="rect">
            <a:avLst/>
          </a:prstGeom>
        </p:spPr>
      </p:pic>
    </p:spTree>
    <p:extLst>
      <p:ext uri="{BB962C8B-B14F-4D97-AF65-F5344CB8AC3E}">
        <p14:creationId xmlns:p14="http://schemas.microsoft.com/office/powerpoint/2010/main" val="245130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121051940"/>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514350" y="1554483"/>
            <a:ext cx="3786188" cy="4352048"/>
          </a:xfrm>
          <a:prstGeom prst="rect">
            <a:avLst/>
          </a:prstGeo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3462" y="1554482"/>
            <a:ext cx="3786188" cy="4353933"/>
          </a:xfrm>
          <a:prstGeom prst="rect">
            <a:avLst/>
          </a:prstGeo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DA49326E-611B-9141-A285-4871899E6BDD}"/>
              </a:ext>
            </a:extLst>
          </p:cNvPr>
          <p:cNvSpPr>
            <a:spLocks noGrp="1"/>
          </p:cNvSpPr>
          <p:nvPr>
            <p:ph type="body" sz="half" idx="10" hasCustomPrompt="1"/>
          </p:nvPr>
        </p:nvSpPr>
        <p:spPr>
          <a:xfrm>
            <a:off x="2057400" y="6255014"/>
            <a:ext cx="6038850" cy="355272"/>
          </a:xfrm>
          <a:prstGeom prst="rect">
            <a:avLst/>
          </a:prstGeom>
        </p:spPr>
        <p:txBody>
          <a:bodyPr anchor="b"/>
          <a:lstStyle>
            <a:lvl1pPr marL="0" indent="0">
              <a:buNone/>
              <a:defRPr sz="800">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
        <p:nvSpPr>
          <p:cNvPr id="12" name="TextBox 11">
            <a:extLst>
              <a:ext uri="{FF2B5EF4-FFF2-40B4-BE49-F238E27FC236}">
                <a16:creationId xmlns:a16="http://schemas.microsoft.com/office/drawing/2014/main" id="{BF4E733E-AB5F-8647-9DEF-DAF91768AC0F}"/>
              </a:ext>
            </a:extLst>
          </p:cNvPr>
          <p:cNvSpPr txBox="1"/>
          <p:nvPr userDrawn="1"/>
        </p:nvSpPr>
        <p:spPr>
          <a:xfrm>
            <a:off x="8234365" y="6460625"/>
            <a:ext cx="395287"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97396E8B-4588-A042-8E6E-573307360089}"/>
              </a:ext>
            </a:extLst>
          </p:cNvPr>
          <p:cNvPicPr>
            <a:picLocks noChangeAspect="1"/>
          </p:cNvPicPr>
          <p:nvPr userDrawn="1"/>
        </p:nvPicPr>
        <p:blipFill>
          <a:blip r:embed="rId5"/>
          <a:stretch>
            <a:fillRect/>
          </a:stretch>
        </p:blipFill>
        <p:spPr>
          <a:xfrm>
            <a:off x="509181" y="6081110"/>
            <a:ext cx="1445349" cy="533403"/>
          </a:xfrm>
          <a:prstGeom prst="rect">
            <a:avLst/>
          </a:prstGeom>
        </p:spPr>
      </p:pic>
    </p:spTree>
    <p:extLst>
      <p:ext uri="{BB962C8B-B14F-4D97-AF65-F5344CB8AC3E}">
        <p14:creationId xmlns:p14="http://schemas.microsoft.com/office/powerpoint/2010/main" val="3202611437"/>
      </p:ext>
    </p:extLst>
  </p:cSld>
  <p:clrMapOvr>
    <a:masterClrMapping/>
  </p:clrMapOvr>
  <p:extLst>
    <p:ext uri="{DCECCB84-F9BA-43D5-87BE-67443E8EF086}">
      <p15:sldGuideLst xmlns:p15="http://schemas.microsoft.com/office/powerpoint/2012/main">
        <p15:guide id="1" pos="2709">
          <p15:clr>
            <a:srgbClr val="FBAE40"/>
          </p15:clr>
        </p15:guide>
        <p15:guide id="2" pos="3051">
          <p15:clr>
            <a:srgbClr val="FBAE40"/>
          </p15:clr>
        </p15:guide>
        <p15:guide id="3" pos="321">
          <p15:clr>
            <a:srgbClr val="FBAE40"/>
          </p15:clr>
        </p15:guide>
        <p15:guide id="4" pos="5438">
          <p15:clr>
            <a:srgbClr val="FBAE40"/>
          </p15:clr>
        </p15:guide>
        <p15:guide id="5" orient="horz" pos="916">
          <p15:clr>
            <a:srgbClr val="FBAE40"/>
          </p15:clr>
        </p15:guide>
        <p15:guide id="6" orient="horz" pos="304">
          <p15:clr>
            <a:srgbClr val="FBAE40"/>
          </p15:clr>
        </p15:guide>
        <p15:guide id="7" orient="horz" pos="974">
          <p15:clr>
            <a:srgbClr val="FBAE40"/>
          </p15:clr>
        </p15:guide>
        <p15:guide id="9" orient="horz" pos="3792">
          <p15:clr>
            <a:srgbClr val="FBAE40"/>
          </p15:clr>
        </p15:guide>
        <p15:guide id="10" orient="horz" pos="414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10_Title Only">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pPr defTabSz="257175"/>
            <a:fld id="{86CB4B4D-7CA3-9044-876B-883B54F8677D}" type="slidenum">
              <a:rPr lang="en-US" smtClean="0">
                <a:solidFill>
                  <a:srgbClr val="000000"/>
                </a:solidFill>
              </a:rPr>
              <a:pPr defTabSz="257175"/>
              <a:t>‹#›</a:t>
            </a:fld>
            <a:endParaRPr lang="en-US">
              <a:solidFill>
                <a:srgbClr val="000000"/>
              </a:solidFill>
            </a:endParaRPr>
          </a:p>
        </p:txBody>
      </p:sp>
    </p:spTree>
    <p:extLst>
      <p:ext uri="{BB962C8B-B14F-4D97-AF65-F5344CB8AC3E}">
        <p14:creationId xmlns:p14="http://schemas.microsoft.com/office/powerpoint/2010/main" val="249041590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559156215"/>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192" y="1591"/>
                        <a:ext cx="1190" cy="1587"/>
                      </a:xfrm>
                      <a:prstGeom prst="rect">
                        <a:avLst/>
                      </a:prstGeom>
                    </p:spPr>
                  </p:pic>
                </p:oleObj>
              </mc:Fallback>
            </mc:AlternateContent>
          </a:graphicData>
        </a:graphic>
      </p:graphicFrame>
      <p:sp>
        <p:nvSpPr>
          <p:cNvPr id="2" name="Title 1"/>
          <p:cNvSpPr>
            <a:spLocks noGrp="1"/>
          </p:cNvSpPr>
          <p:nvPr>
            <p:ph type="title"/>
          </p:nvPr>
        </p:nvSpPr>
        <p:spPr>
          <a:xfrm>
            <a:off x="514350" y="486168"/>
            <a:ext cx="8115300" cy="96670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14350" y="1554481"/>
            <a:ext cx="2362200" cy="4327336"/>
          </a:xfrm>
          <a:prstGeom prst="rect">
            <a:avLst/>
          </a:prstGeo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90900" y="1554480"/>
            <a:ext cx="2362200" cy="4327336"/>
          </a:xfrm>
          <a:prstGeom prst="rect">
            <a:avLst/>
          </a:prstGeo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6267450" y="1554480"/>
            <a:ext cx="2362200" cy="4327336"/>
          </a:xfrm>
          <a:prstGeom prst="rect">
            <a:avLst/>
          </a:prstGeo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057400" y="6255014"/>
            <a:ext cx="6038850" cy="355272"/>
          </a:xfrm>
          <a:prstGeom prst="rect">
            <a:avLst/>
          </a:prstGeom>
        </p:spPr>
        <p:txBody>
          <a:bodyPr anchor="b"/>
          <a:lstStyle>
            <a:lvl1pPr marL="0" indent="0">
              <a:buNone/>
              <a:defRPr sz="8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4014369995"/>
      </p:ext>
    </p:extLst>
  </p:cSld>
  <p:clrMapOvr>
    <a:masterClrMapping/>
  </p:clrMapOvr>
  <p:extLst>
    <p:ext uri="{DCECCB84-F9BA-43D5-87BE-67443E8EF086}">
      <p15:sldGuideLst xmlns:p15="http://schemas.microsoft.com/office/powerpoint/2012/main">
        <p15:guide id="1" pos="1812" userDrawn="1">
          <p15:clr>
            <a:srgbClr val="FBAE40"/>
          </p15:clr>
        </p15:guide>
        <p15:guide id="2" pos="2135" userDrawn="1">
          <p15:clr>
            <a:srgbClr val="FBAE40"/>
          </p15:clr>
        </p15:guide>
        <p15:guide id="3" pos="3626" userDrawn="1">
          <p15:clr>
            <a:srgbClr val="FBAE40"/>
          </p15:clr>
        </p15:guide>
        <p15:guide id="4" pos="3947" userDrawn="1">
          <p15:clr>
            <a:srgbClr val="FBAE40"/>
          </p15:clr>
        </p15:guide>
        <p15:guide id="5" pos="321" userDrawn="1">
          <p15:clr>
            <a:srgbClr val="FBAE40"/>
          </p15:clr>
        </p15:guide>
        <p15:guide id="6" pos="5438" userDrawn="1">
          <p15:clr>
            <a:srgbClr val="FBAE40"/>
          </p15:clr>
        </p15:guide>
        <p15:guide id="7" orient="horz" pos="306" userDrawn="1">
          <p15:clr>
            <a:srgbClr val="FBAE40"/>
          </p15:clr>
        </p15:guide>
        <p15:guide id="8" orient="horz" pos="916" userDrawn="1">
          <p15:clr>
            <a:srgbClr val="FBAE40"/>
          </p15:clr>
        </p15:guide>
        <p15:guide id="9" orient="horz" pos="974" userDrawn="1">
          <p15:clr>
            <a:srgbClr val="FBAE40"/>
          </p15:clr>
        </p15:guide>
        <p15:guide id="10" orient="horz" pos="3792" userDrawn="1">
          <p15:clr>
            <a:srgbClr val="FBAE40"/>
          </p15:clr>
        </p15:guide>
        <p15:guide id="12" orient="horz" pos="414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theme" Target="../theme/theme2.xml"/><Relationship Id="rId47" Type="http://schemas.openxmlformats.org/officeDocument/2006/relationships/image" Target="../media/image22.png"/><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oleObject" Target="../embeddings/oleObject33.bin"/><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tags" Target="../tags/tag36.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tags" Target="../tags/tag35.xml"/><Relationship Id="rId48" Type="http://schemas.openxmlformats.org/officeDocument/2006/relationships/image" Target="../media/image23.svg"/><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image" Target="../media/image1.emf"/><Relationship Id="rId20" Type="http://schemas.openxmlformats.org/officeDocument/2006/relationships/slideLayout" Target="../slideLayouts/slideLayout59.xml"/><Relationship Id="rId4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5AB5C1-C09C-4A45-BA68-B59DF3B48E34}"/>
              </a:ext>
            </a:extLst>
          </p:cNvPr>
          <p:cNvGraphicFramePr>
            <a:graphicFrameLocks noChangeAspect="1"/>
          </p:cNvGraphicFramePr>
          <p:nvPr>
            <p:custDataLst>
              <p:tags r:id="rId41"/>
            </p:custDataLst>
            <p:extLst>
              <p:ext uri="{D42A27DB-BD31-4B8C-83A1-F6EECF244321}">
                <p14:modId xmlns:p14="http://schemas.microsoft.com/office/powerpoint/2010/main" val="4005103745"/>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name="think-cell Slide" r:id="rId43" imgW="7772400" imgH="10058400" progId="TCLayout.ActiveDocument.1">
                  <p:embed/>
                </p:oleObj>
              </mc:Choice>
              <mc:Fallback>
                <p:oleObj name="think-cell Slide" r:id="rId43" imgW="7772400" imgH="10058400" progId="TCLayout.ActiveDocument.1">
                  <p:embed/>
                  <p:pic>
                    <p:nvPicPr>
                      <p:cNvPr id="8" name="Object 7" hidden="1">
                        <a:extLst>
                          <a:ext uri="{FF2B5EF4-FFF2-40B4-BE49-F238E27FC236}">
                            <a16:creationId xmlns:a16="http://schemas.microsoft.com/office/drawing/2014/main" id="{A05AB5C1-C09C-4A45-BA68-B59DF3B48E34}"/>
                          </a:ext>
                        </a:extLst>
                      </p:cNvPr>
                      <p:cNvPicPr/>
                      <p:nvPr/>
                    </p:nvPicPr>
                    <p:blipFill>
                      <a:blip r:embed="rId44"/>
                      <a:stretch>
                        <a:fillRect/>
                      </a:stretch>
                    </p:blipFill>
                    <p:spPr>
                      <a:xfrm>
                        <a:off x="1192" y="1591"/>
                        <a:ext cx="1190"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CCA3344-B815-AB4E-9159-EF28A5D04D52}"/>
              </a:ext>
            </a:extLst>
          </p:cNvPr>
          <p:cNvSpPr/>
          <p:nvPr>
            <p:custDataLst>
              <p:tags r:id="rId42"/>
            </p:custDataLst>
          </p:nvPr>
        </p:nvSpPr>
        <p:spPr>
          <a:xfrm>
            <a:off x="1" y="0"/>
            <a:ext cx="119063"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Arial" panose="020B0604020202020204" pitchFamily="34" charset="0"/>
              <a:ea typeface="+mj-ea"/>
              <a:sym typeface="Arial" panose="020B0604020202020204" pitchFamily="34" charset="0"/>
            </a:endParaRPr>
          </a:p>
        </p:txBody>
      </p:sp>
      <p:sp>
        <p:nvSpPr>
          <p:cNvPr id="13" name="TextBox 12">
            <a:extLst>
              <a:ext uri="{FF2B5EF4-FFF2-40B4-BE49-F238E27FC236}">
                <a16:creationId xmlns:a16="http://schemas.microsoft.com/office/drawing/2014/main" id="{AF02684D-55E1-A14B-A284-921FEE3CD45A}"/>
              </a:ext>
            </a:extLst>
          </p:cNvPr>
          <p:cNvSpPr txBox="1"/>
          <p:nvPr/>
        </p:nvSpPr>
        <p:spPr>
          <a:xfrm>
            <a:off x="8234365" y="6460625"/>
            <a:ext cx="395287" cy="153888"/>
          </a:xfrm>
          <a:prstGeom prst="rect">
            <a:avLst/>
          </a:prstGeom>
          <a:noFill/>
        </p:spPr>
        <p:txBody>
          <a:bodyPr wrap="square" lIns="0" tIns="0" rIns="0" bIns="0" rtlCol="0">
            <a:spAutoFit/>
          </a:bodyPr>
          <a:lstStyle/>
          <a:p>
            <a:pPr algn="r"/>
            <a:fld id="{84B776E8-6F0A-4B47-BBB8-2D0E19A0C3AC}" type="slidenum">
              <a:rPr lang="en-US" sz="1000" smtClean="0"/>
              <a:pPr algn="r"/>
              <a:t>‹#›</a:t>
            </a:fld>
            <a:endParaRPr lang="en-US" sz="1000" dirty="0"/>
          </a:p>
        </p:txBody>
      </p:sp>
      <p:sp>
        <p:nvSpPr>
          <p:cNvPr id="19" name="Text Placeholder 18">
            <a:extLst>
              <a:ext uri="{FF2B5EF4-FFF2-40B4-BE49-F238E27FC236}">
                <a16:creationId xmlns:a16="http://schemas.microsoft.com/office/drawing/2014/main" id="{31C0C0A9-9BEF-B140-9F5E-5D4FF1D016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Placeholder 20">
            <a:extLst>
              <a:ext uri="{FF2B5EF4-FFF2-40B4-BE49-F238E27FC236}">
                <a16:creationId xmlns:a16="http://schemas.microsoft.com/office/drawing/2014/main" id="{FA1F2724-BF03-0142-A90C-31EF7957233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pic>
        <p:nvPicPr>
          <p:cNvPr id="25" name="Picture 24">
            <a:extLst>
              <a:ext uri="{FF2B5EF4-FFF2-40B4-BE49-F238E27FC236}">
                <a16:creationId xmlns:a16="http://schemas.microsoft.com/office/drawing/2014/main" id="{A8C841A7-8573-BB49-9351-96632CBE750E}"/>
              </a:ext>
            </a:extLst>
          </p:cNvPr>
          <p:cNvPicPr>
            <a:picLocks noChangeAspect="1"/>
          </p:cNvPicPr>
          <p:nvPr userDrawn="1"/>
        </p:nvPicPr>
        <p:blipFill>
          <a:blip r:embed="rId45"/>
          <a:stretch>
            <a:fillRect/>
          </a:stretch>
        </p:blipFill>
        <p:spPr>
          <a:xfrm>
            <a:off x="514348" y="6045447"/>
            <a:ext cx="1444000" cy="532905"/>
          </a:xfrm>
          <a:prstGeom prst="rect">
            <a:avLst/>
          </a:prstGeom>
        </p:spPr>
      </p:pic>
    </p:spTree>
    <p:extLst>
      <p:ext uri="{BB962C8B-B14F-4D97-AF65-F5344CB8AC3E}">
        <p14:creationId xmlns:p14="http://schemas.microsoft.com/office/powerpoint/2010/main" val="1733591123"/>
      </p:ext>
    </p:extLst>
  </p:cSld>
  <p:clrMap bg1="lt1" tx1="dk1" bg2="lt2" tx2="dk2" accent1="accent1" accent2="accent2" accent3="accent3" accent4="accent4" accent5="accent5" accent6="accent6" hlink="hlink" folHlink="folHlink"/>
  <p:sldLayoutIdLst>
    <p:sldLayoutId id="2147483661" r:id="rId1"/>
    <p:sldLayoutId id="2147483698" r:id="rId2"/>
    <p:sldLayoutId id="2147483662" r:id="rId3"/>
    <p:sldLayoutId id="2147483663" r:id="rId4"/>
    <p:sldLayoutId id="2147483697" r:id="rId5"/>
    <p:sldLayoutId id="2147483664" r:id="rId6"/>
    <p:sldLayoutId id="2147483696" r:id="rId7"/>
    <p:sldLayoutId id="2147483665" r:id="rId8"/>
    <p:sldLayoutId id="2147483666" r:id="rId9"/>
    <p:sldLayoutId id="2147483695" r:id="rId10"/>
    <p:sldLayoutId id="2147483667" r:id="rId11"/>
    <p:sldLayoutId id="2147483668" r:id="rId12"/>
    <p:sldLayoutId id="2147483672" r:id="rId13"/>
    <p:sldLayoutId id="2147483669" r:id="rId14"/>
    <p:sldLayoutId id="2147483692" r:id="rId15"/>
    <p:sldLayoutId id="2147483670" r:id="rId16"/>
    <p:sldLayoutId id="2147483673" r:id="rId17"/>
    <p:sldLayoutId id="2147483674" r:id="rId18"/>
    <p:sldLayoutId id="2147483676" r:id="rId19"/>
    <p:sldLayoutId id="2147483693" r:id="rId20"/>
    <p:sldLayoutId id="2147483677" r:id="rId21"/>
    <p:sldLayoutId id="2147483691" r:id="rId22"/>
    <p:sldLayoutId id="2147483694" r:id="rId23"/>
    <p:sldLayoutId id="2147483675" r:id="rId24"/>
    <p:sldLayoutId id="2147483688" r:id="rId25"/>
    <p:sldLayoutId id="2147483689" r:id="rId26"/>
    <p:sldLayoutId id="2147483671" r:id="rId27"/>
    <p:sldLayoutId id="2147483690"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747" r:id="rId39"/>
  </p:sldLayoutIdLst>
  <p:txStyles>
    <p:titleStyle>
      <a:lvl1pPr algn="l" defTabSz="457189" rtl="0" eaLnBrk="1" latinLnBrk="0" hangingPunct="1">
        <a:lnSpc>
          <a:spcPct val="90000"/>
        </a:lnSpc>
        <a:spcBef>
          <a:spcPct val="0"/>
        </a:spcBef>
        <a:buNone/>
        <a:defRPr sz="3400" kern="1200">
          <a:solidFill>
            <a:schemeClr val="tx2"/>
          </a:solidFill>
          <a:latin typeface="+mj-lt"/>
          <a:ea typeface="+mj-ea"/>
          <a:cs typeface="+mj-cs"/>
        </a:defRPr>
      </a:lvl1pPr>
    </p:titleStyle>
    <p:bodyStyle>
      <a:lvl1pPr marL="0" indent="0" algn="l" defTabSz="457189" rtl="0" eaLnBrk="1" latinLnBrk="0" hangingPunct="1">
        <a:lnSpc>
          <a:spcPct val="110000"/>
        </a:lnSpc>
        <a:spcBef>
          <a:spcPts val="0"/>
        </a:spcBef>
        <a:buFont typeface="Arial"/>
        <a:buNone/>
        <a:defRPr sz="2400" kern="1200">
          <a:solidFill>
            <a:schemeClr val="tx1"/>
          </a:solidFill>
          <a:latin typeface="+mn-lt"/>
          <a:ea typeface="+mn-ea"/>
          <a:cs typeface="+mn-cs"/>
        </a:defRPr>
      </a:lvl1pPr>
      <a:lvl2pPr marL="234945" indent="-227008" algn="l" defTabSz="457189" rtl="0" eaLnBrk="1" latinLnBrk="0" hangingPunct="1">
        <a:lnSpc>
          <a:spcPct val="110000"/>
        </a:lnSpc>
        <a:spcBef>
          <a:spcPts val="0"/>
        </a:spcBef>
        <a:buFont typeface="Arial" panose="020B0604020202020204" pitchFamily="34" charset="0"/>
        <a:buChar char="•"/>
        <a:tabLst/>
        <a:defRPr sz="2400" kern="1200">
          <a:solidFill>
            <a:schemeClr val="tx1"/>
          </a:solidFill>
          <a:latin typeface="+mn-lt"/>
          <a:ea typeface="+mn-ea"/>
          <a:cs typeface="+mn-cs"/>
        </a:defRPr>
      </a:lvl2pPr>
      <a:lvl3pPr marL="460363" indent="-225420" algn="l" defTabSz="457189" rtl="0" eaLnBrk="1" latinLnBrk="0" hangingPunct="1">
        <a:lnSpc>
          <a:spcPct val="110000"/>
        </a:lnSpc>
        <a:spcBef>
          <a:spcPts val="0"/>
        </a:spcBef>
        <a:buFont typeface="System Font Regular"/>
        <a:buChar char="–"/>
        <a:tabLst/>
        <a:defRPr sz="2400" kern="1200">
          <a:solidFill>
            <a:schemeClr val="tx1"/>
          </a:solidFill>
          <a:latin typeface="+mn-lt"/>
          <a:ea typeface="+mn-ea"/>
          <a:cs typeface="+mn-cs"/>
        </a:defRPr>
      </a:lvl3pPr>
      <a:lvl4pPr marL="685783" indent="-225420" algn="l" defTabSz="457189" rtl="0" eaLnBrk="1" latinLnBrk="0" hangingPunct="1">
        <a:lnSpc>
          <a:spcPct val="110000"/>
        </a:lnSpc>
        <a:spcBef>
          <a:spcPts val="0"/>
        </a:spcBef>
        <a:buFont typeface="Arial" panose="020B0604020202020204" pitchFamily="34" charset="0"/>
        <a:buChar char="•"/>
        <a:tabLst/>
        <a:defRPr sz="2400" kern="1200">
          <a:solidFill>
            <a:schemeClr val="tx1"/>
          </a:solidFill>
          <a:latin typeface="+mn-lt"/>
          <a:ea typeface="+mn-ea"/>
          <a:cs typeface="+mn-cs"/>
        </a:defRPr>
      </a:lvl4pPr>
      <a:lvl5pPr marL="920728" indent="-234945" algn="l" defTabSz="457189" rtl="0" eaLnBrk="1" latinLnBrk="0" hangingPunct="1">
        <a:lnSpc>
          <a:spcPct val="110000"/>
        </a:lnSpc>
        <a:spcBef>
          <a:spcPts val="0"/>
        </a:spcBef>
        <a:buFont typeface="System Font Regular"/>
        <a:buChar char="–"/>
        <a:tabLst/>
        <a:defRPr sz="2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5AB5C1-C09C-4A45-BA68-B59DF3B48E34}"/>
              </a:ext>
            </a:extLst>
          </p:cNvPr>
          <p:cNvGraphicFramePr>
            <a:graphicFrameLocks noChangeAspect="1"/>
          </p:cNvGraphicFramePr>
          <p:nvPr>
            <p:custDataLst>
              <p:tags r:id="rId43"/>
            </p:custDataLst>
            <p:extLst>
              <p:ext uri="{D42A27DB-BD31-4B8C-83A1-F6EECF244321}">
                <p14:modId xmlns:p14="http://schemas.microsoft.com/office/powerpoint/2010/main" val="531441512"/>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8" name="Object 7" hidden="1">
                        <a:extLst>
                          <a:ext uri="{FF2B5EF4-FFF2-40B4-BE49-F238E27FC236}">
                            <a16:creationId xmlns:a16="http://schemas.microsoft.com/office/drawing/2014/main" id="{A05AB5C1-C09C-4A45-BA68-B59DF3B48E34}"/>
                          </a:ext>
                        </a:extLst>
                      </p:cNvPr>
                      <p:cNvPicPr/>
                      <p:nvPr/>
                    </p:nvPicPr>
                    <p:blipFill>
                      <a:blip r:embed="rId46"/>
                      <a:stretch>
                        <a:fillRect/>
                      </a:stretch>
                    </p:blipFill>
                    <p:spPr>
                      <a:xfrm>
                        <a:off x="1192" y="1589"/>
                        <a:ext cx="1190"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CCA3344-B815-AB4E-9159-EF28A5D04D52}"/>
              </a:ext>
            </a:extLst>
          </p:cNvPr>
          <p:cNvSpPr/>
          <p:nvPr>
            <p:custDataLst>
              <p:tags r:id="rId44"/>
            </p:custDataLst>
          </p:nvPr>
        </p:nvSpPr>
        <p:spPr>
          <a:xfrm>
            <a:off x="0" y="0"/>
            <a:ext cx="119063"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550" b="0" i="0" baseline="0">
              <a:latin typeface="Arial" panose="020B0604020202020204" pitchFamily="34" charset="0"/>
              <a:ea typeface="+mj-ea"/>
              <a:sym typeface="Arial" panose="020B0604020202020204" pitchFamily="34" charset="0"/>
            </a:endParaRPr>
          </a:p>
        </p:txBody>
      </p:sp>
      <p:sp>
        <p:nvSpPr>
          <p:cNvPr id="2" name="Title Placeholder 1"/>
          <p:cNvSpPr>
            <a:spLocks noGrp="1"/>
          </p:cNvSpPr>
          <p:nvPr>
            <p:ph type="title"/>
          </p:nvPr>
        </p:nvSpPr>
        <p:spPr>
          <a:xfrm>
            <a:off x="514350" y="486168"/>
            <a:ext cx="8115300" cy="96670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514350" y="1554481"/>
            <a:ext cx="8115300" cy="4462081"/>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F02684D-55E1-A14B-A284-921FEE3CD45A}"/>
              </a:ext>
            </a:extLst>
          </p:cNvPr>
          <p:cNvSpPr txBox="1"/>
          <p:nvPr/>
        </p:nvSpPr>
        <p:spPr>
          <a:xfrm>
            <a:off x="8234364" y="6460625"/>
            <a:ext cx="395287" cy="115416"/>
          </a:xfrm>
          <a:prstGeom prst="rect">
            <a:avLst/>
          </a:prstGeom>
          <a:noFill/>
        </p:spPr>
        <p:txBody>
          <a:bodyPr wrap="square" lIns="0" tIns="0" rIns="0" bIns="0" rtlCol="0">
            <a:spAutoFit/>
          </a:bodyPr>
          <a:lstStyle/>
          <a:p>
            <a:pPr algn="r"/>
            <a:fld id="{84B776E8-6F0A-4B47-BBB8-2D0E19A0C3AC}" type="slidenum">
              <a:rPr lang="en-US" sz="750" smtClean="0"/>
              <a:pPr algn="r"/>
              <a:t>‹#›</a:t>
            </a:fld>
            <a:endParaRPr lang="en-US" sz="750"/>
          </a:p>
        </p:txBody>
      </p:sp>
      <p:pic>
        <p:nvPicPr>
          <p:cNvPr id="9" name="Graphic 8">
            <a:extLst>
              <a:ext uri="{FF2B5EF4-FFF2-40B4-BE49-F238E27FC236}">
                <a16:creationId xmlns:a16="http://schemas.microsoft.com/office/drawing/2014/main" id="{C867640F-E388-4E1A-B070-D45F1843DC57}"/>
              </a:ext>
            </a:extLst>
          </p:cNvPr>
          <p:cNvPicPr>
            <a:picLocks noChangeAspect="1"/>
          </p:cNvPicPr>
          <p:nvPr userDrawn="1"/>
        </p:nvPicPr>
        <p:blipFill>
          <a:blip r:embed="rId47">
            <a:extLst>
              <a:ext uri="{96DAC541-7B7A-43D3-8B79-37D633B846F1}">
                <asvg:svgBlip xmlns:asvg="http://schemas.microsoft.com/office/drawing/2016/SVG/main" r:embed="rId48"/>
              </a:ext>
            </a:extLst>
          </a:blip>
          <a:stretch>
            <a:fillRect/>
          </a:stretch>
        </p:blipFill>
        <p:spPr>
          <a:xfrm>
            <a:off x="507207" y="6016562"/>
            <a:ext cx="1073074" cy="524235"/>
          </a:xfrm>
          <a:prstGeom prst="rect">
            <a:avLst/>
          </a:prstGeom>
        </p:spPr>
      </p:pic>
    </p:spTree>
    <p:extLst>
      <p:ext uri="{BB962C8B-B14F-4D97-AF65-F5344CB8AC3E}">
        <p14:creationId xmlns:p14="http://schemas.microsoft.com/office/powerpoint/2010/main" val="30337119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Lst>
  <p:txStyles>
    <p:titleStyle>
      <a:lvl1pPr algn="l" defTabSz="342900" rtl="0" eaLnBrk="1" latinLnBrk="0" hangingPunct="1">
        <a:lnSpc>
          <a:spcPct val="90000"/>
        </a:lnSpc>
        <a:spcBef>
          <a:spcPct val="0"/>
        </a:spcBef>
        <a:buNone/>
        <a:defRPr sz="2550" kern="1200">
          <a:solidFill>
            <a:schemeClr val="tx2"/>
          </a:solidFill>
          <a:latin typeface="+mj-lt"/>
          <a:ea typeface="+mj-ea"/>
          <a:cs typeface="+mj-cs"/>
        </a:defRPr>
      </a:lvl1pPr>
    </p:titleStyle>
    <p:bodyStyle>
      <a:lvl1pPr marL="0" indent="0" algn="l" defTabSz="342900" rtl="0" eaLnBrk="1" latinLnBrk="0" hangingPunct="1">
        <a:lnSpc>
          <a:spcPct val="110000"/>
        </a:lnSpc>
        <a:spcBef>
          <a:spcPts val="0"/>
        </a:spcBef>
        <a:buFont typeface="Arial"/>
        <a:buNone/>
        <a:defRPr sz="1800" kern="1200">
          <a:solidFill>
            <a:schemeClr val="tx1"/>
          </a:solidFill>
          <a:latin typeface="+mn-lt"/>
          <a:ea typeface="+mn-ea"/>
          <a:cs typeface="+mn-cs"/>
        </a:defRPr>
      </a:lvl1pPr>
      <a:lvl2pPr marL="176213" indent="-170260" algn="l" defTabSz="342900" rtl="0" eaLnBrk="1" latinLnBrk="0" hangingPunct="1">
        <a:lnSpc>
          <a:spcPct val="110000"/>
        </a:lnSpc>
        <a:spcBef>
          <a:spcPts val="0"/>
        </a:spcBef>
        <a:buFont typeface="Arial" panose="020B0604020202020204" pitchFamily="34" charset="0"/>
        <a:buChar char="•"/>
        <a:tabLst/>
        <a:defRPr sz="1800" kern="1200">
          <a:solidFill>
            <a:schemeClr val="tx1"/>
          </a:solidFill>
          <a:latin typeface="+mn-lt"/>
          <a:ea typeface="+mn-ea"/>
          <a:cs typeface="+mn-cs"/>
        </a:defRPr>
      </a:lvl2pPr>
      <a:lvl3pPr marL="345281" indent="-169069" algn="l" defTabSz="342900" rtl="0" eaLnBrk="1" latinLnBrk="0" hangingPunct="1">
        <a:lnSpc>
          <a:spcPct val="110000"/>
        </a:lnSpc>
        <a:spcBef>
          <a:spcPts val="0"/>
        </a:spcBef>
        <a:buFont typeface="System Font Regular"/>
        <a:buChar char="–"/>
        <a:tabLst/>
        <a:defRPr sz="1800" kern="1200">
          <a:solidFill>
            <a:schemeClr val="tx1"/>
          </a:solidFill>
          <a:latin typeface="+mn-lt"/>
          <a:ea typeface="+mn-ea"/>
          <a:cs typeface="+mn-cs"/>
        </a:defRPr>
      </a:lvl3pPr>
      <a:lvl4pPr marL="514350" indent="-169069" algn="l" defTabSz="342900" rtl="0" eaLnBrk="1" latinLnBrk="0" hangingPunct="1">
        <a:lnSpc>
          <a:spcPct val="110000"/>
        </a:lnSpc>
        <a:spcBef>
          <a:spcPts val="0"/>
        </a:spcBef>
        <a:buFont typeface="Arial" panose="020B0604020202020204" pitchFamily="34" charset="0"/>
        <a:buChar char="•"/>
        <a:tabLst/>
        <a:defRPr sz="1800" kern="1200">
          <a:solidFill>
            <a:schemeClr val="tx1"/>
          </a:solidFill>
          <a:latin typeface="+mn-lt"/>
          <a:ea typeface="+mn-ea"/>
          <a:cs typeface="+mn-cs"/>
        </a:defRPr>
      </a:lvl4pPr>
      <a:lvl5pPr marL="690563" indent="-176213" algn="l" defTabSz="342900" rtl="0" eaLnBrk="1" latinLnBrk="0" hangingPunct="1">
        <a:lnSpc>
          <a:spcPct val="110000"/>
        </a:lnSpc>
        <a:spcBef>
          <a:spcPts val="0"/>
        </a:spcBef>
        <a:buFont typeface="System Font Regular"/>
        <a:buChar char="–"/>
        <a:tabLst/>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04">
          <p15:clr>
            <a:srgbClr val="F26B43"/>
          </p15:clr>
        </p15:guide>
        <p15:guide id="4" orient="horz" pos="1776">
          <p15:clr>
            <a:srgbClr val="F26B43"/>
          </p15:clr>
        </p15:guide>
        <p15:guide id="5" orient="horz" pos="27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1.emf"/><Relationship Id="rId5" Type="http://schemas.openxmlformats.org/officeDocument/2006/relationships/oleObject" Target="../embeddings/oleObject6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4.xml"/><Relationship Id="rId16" Type="http://schemas.openxmlformats.org/officeDocument/2006/relationships/diagramColors" Target="../diagrams/colors7.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slideLayout" Target="../slideLayouts/slideLayout3.xml"/><Relationship Id="rId7" Type="http://schemas.openxmlformats.org/officeDocument/2006/relationships/diagramData" Target="../diagrams/data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4.emf"/><Relationship Id="rId11" Type="http://schemas.microsoft.com/office/2007/relationships/diagramDrawing" Target="../diagrams/drawing2.xml"/><Relationship Id="rId5" Type="http://schemas.openxmlformats.org/officeDocument/2006/relationships/oleObject" Target="../embeddings/oleObject67.bin"/><Relationship Id="rId10" Type="http://schemas.openxmlformats.org/officeDocument/2006/relationships/diagramColors" Target="../diagrams/colors2.xml"/><Relationship Id="rId4" Type="http://schemas.openxmlformats.org/officeDocument/2006/relationships/notesSlide" Target="../notesSlides/notesSlide6.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A1CD307-21CA-F943-BF38-5D987122B4C3}"/>
              </a:ext>
            </a:extLst>
          </p:cNvPr>
          <p:cNvGraphicFramePr>
            <a:graphicFrameLocks noChangeAspect="1"/>
          </p:cNvGraphicFramePr>
          <p:nvPr>
            <p:custDataLst>
              <p:tags r:id="rId1"/>
            </p:custDataLst>
            <p:extLst>
              <p:ext uri="{D42A27DB-BD31-4B8C-83A1-F6EECF244321}">
                <p14:modId xmlns:p14="http://schemas.microsoft.com/office/powerpoint/2010/main" val="3276114115"/>
              </p:ext>
            </p:extLst>
          </p:nvPr>
        </p:nvGraphicFramePr>
        <p:xfrm>
          <a:off x="-1522411" y="1590"/>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7A1CD307-21CA-F943-BF38-5D987122B4C3}"/>
                          </a:ext>
                        </a:extLst>
                      </p:cNvPr>
                      <p:cNvPicPr/>
                      <p:nvPr/>
                    </p:nvPicPr>
                    <p:blipFill>
                      <a:blip r:embed="rId6"/>
                      <a:stretch>
                        <a:fillRect/>
                      </a:stretch>
                    </p:blipFill>
                    <p:spPr>
                      <a:xfrm>
                        <a:off x="-1522411" y="1590"/>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778954E-6BBE-FA4F-B59A-75966C03D0AB}"/>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6800" dirty="0">
              <a:latin typeface="Arial" panose="020B0604020202020204" pitchFamily="34" charset="0"/>
              <a:ea typeface="+mj-ea"/>
              <a:sym typeface="Arial" panose="020B0604020202020204" pitchFamily="34" charset="0"/>
            </a:endParaRPr>
          </a:p>
        </p:txBody>
      </p:sp>
      <p:sp>
        <p:nvSpPr>
          <p:cNvPr id="2" name="Title 1"/>
          <p:cNvSpPr>
            <a:spLocks noGrp="1"/>
          </p:cNvSpPr>
          <p:nvPr>
            <p:ph type="ctrTitle"/>
          </p:nvPr>
        </p:nvSpPr>
        <p:spPr>
          <a:xfrm>
            <a:off x="507206" y="331773"/>
            <a:ext cx="5869317" cy="3511944"/>
          </a:xfrm>
        </p:spPr>
        <p:txBody>
          <a:bodyPr>
            <a:noAutofit/>
          </a:bodyPr>
          <a:lstStyle/>
          <a:p>
            <a:r>
              <a:rPr lang="en-US" sz="4000" dirty="0"/>
              <a:t>Integration of Oral Health into Primary Care: Importance of Patients’ Perceptions and Attitudes</a:t>
            </a:r>
          </a:p>
        </p:txBody>
      </p:sp>
      <p:sp>
        <p:nvSpPr>
          <p:cNvPr id="3" name="Subtitle 2"/>
          <p:cNvSpPr>
            <a:spLocks noGrp="1"/>
          </p:cNvSpPr>
          <p:nvPr>
            <p:ph type="subTitle" idx="1"/>
          </p:nvPr>
        </p:nvSpPr>
        <p:spPr>
          <a:xfrm>
            <a:off x="507205" y="3693950"/>
            <a:ext cx="5539032" cy="1493870"/>
          </a:xfrm>
        </p:spPr>
        <p:txBody>
          <a:bodyPr>
            <a:normAutofit/>
          </a:bodyPr>
          <a:lstStyle/>
          <a:p>
            <a:r>
              <a:rPr lang="en-US" sz="2000" dirty="0">
                <a:latin typeface="Arial"/>
              </a:rPr>
              <a:t>Kelly Schroeder, Rebekah Mathews, Caroline McLeod, Adrianna Sonnek, Dustin Holloway, and Eric Tranby</a:t>
            </a:r>
          </a:p>
        </p:txBody>
      </p:sp>
    </p:spTree>
    <p:extLst>
      <p:ext uri="{BB962C8B-B14F-4D97-AF65-F5344CB8AC3E}">
        <p14:creationId xmlns:p14="http://schemas.microsoft.com/office/powerpoint/2010/main" val="7613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E6B3-694B-4534-873F-BFAFAC2031D1}"/>
              </a:ext>
            </a:extLst>
          </p:cNvPr>
          <p:cNvSpPr>
            <a:spLocks noGrp="1"/>
          </p:cNvSpPr>
          <p:nvPr>
            <p:ph type="title"/>
          </p:nvPr>
        </p:nvSpPr>
        <p:spPr>
          <a:xfrm>
            <a:off x="514350" y="486168"/>
            <a:ext cx="8115300" cy="966701"/>
          </a:xfrm>
        </p:spPr>
        <p:txBody>
          <a:bodyPr anchor="ctr">
            <a:normAutofit/>
          </a:bodyPr>
          <a:lstStyle/>
          <a:p>
            <a:r>
              <a:rPr lang="en-US" sz="3100"/>
              <a:t>What about patient experience?</a:t>
            </a:r>
            <a:br>
              <a:rPr lang="en-US" sz="3100"/>
            </a:br>
            <a:endParaRPr lang="en-US" sz="3100"/>
          </a:p>
        </p:txBody>
      </p:sp>
      <p:pic>
        <p:nvPicPr>
          <p:cNvPr id="3" name="Picture 2">
            <a:extLst>
              <a:ext uri="{FF2B5EF4-FFF2-40B4-BE49-F238E27FC236}">
                <a16:creationId xmlns:a16="http://schemas.microsoft.com/office/drawing/2014/main" id="{628EB677-B1E2-47C4-8EBE-51186F8CAF01}"/>
              </a:ext>
            </a:extLst>
          </p:cNvPr>
          <p:cNvPicPr>
            <a:picLocks noChangeAspect="1"/>
          </p:cNvPicPr>
          <p:nvPr/>
        </p:nvPicPr>
        <p:blipFill>
          <a:blip r:embed="rId3"/>
          <a:stretch>
            <a:fillRect/>
          </a:stretch>
        </p:blipFill>
        <p:spPr>
          <a:xfrm>
            <a:off x="578305" y="1554483"/>
            <a:ext cx="7955176" cy="4335571"/>
          </a:xfrm>
          <a:prstGeom prst="rect">
            <a:avLst/>
          </a:prstGeom>
          <a:noFill/>
        </p:spPr>
      </p:pic>
      <p:sp>
        <p:nvSpPr>
          <p:cNvPr id="10" name="Text Placeholder 3">
            <a:extLst>
              <a:ext uri="{FF2B5EF4-FFF2-40B4-BE49-F238E27FC236}">
                <a16:creationId xmlns:a16="http://schemas.microsoft.com/office/drawing/2014/main" id="{B93D1CDE-3F0A-3BEF-7EC5-DB767BD8BFEB}"/>
              </a:ext>
            </a:extLst>
          </p:cNvPr>
          <p:cNvSpPr>
            <a:spLocks noGrp="1"/>
          </p:cNvSpPr>
          <p:nvPr>
            <p:ph type="body" sz="half" idx="2"/>
          </p:nvPr>
        </p:nvSpPr>
        <p:spPr>
          <a:xfrm>
            <a:off x="2057400" y="6255014"/>
            <a:ext cx="6038850" cy="355272"/>
          </a:xfrm>
        </p:spPr>
        <p:txBody>
          <a:bodyPr/>
          <a:lstStyle/>
          <a:p>
            <a:endParaRPr lang="en-US"/>
          </a:p>
        </p:txBody>
      </p:sp>
    </p:spTree>
    <p:extLst>
      <p:ext uri="{BB962C8B-B14F-4D97-AF65-F5344CB8AC3E}">
        <p14:creationId xmlns:p14="http://schemas.microsoft.com/office/powerpoint/2010/main" val="338566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D7E7-5FD6-4967-A1FA-16327D283DD9}"/>
              </a:ext>
            </a:extLst>
          </p:cNvPr>
          <p:cNvSpPr>
            <a:spLocks noGrp="1"/>
          </p:cNvSpPr>
          <p:nvPr>
            <p:ph type="title"/>
          </p:nvPr>
        </p:nvSpPr>
        <p:spPr/>
        <p:txBody>
          <a:bodyPr/>
          <a:lstStyle/>
          <a:p>
            <a:r>
              <a:rPr lang="en-US" dirty="0"/>
              <a:t>Available Data Sources for Consumer Insights</a:t>
            </a:r>
          </a:p>
        </p:txBody>
      </p:sp>
      <p:sp>
        <p:nvSpPr>
          <p:cNvPr id="4" name="Text Placeholder 3">
            <a:extLst>
              <a:ext uri="{FF2B5EF4-FFF2-40B4-BE49-F238E27FC236}">
                <a16:creationId xmlns:a16="http://schemas.microsoft.com/office/drawing/2014/main" id="{E7FEFF4C-A8D4-4842-BF65-F9CF9F0746B9}"/>
              </a:ext>
            </a:extLst>
          </p:cNvPr>
          <p:cNvSpPr>
            <a:spLocks noGrp="1"/>
          </p:cNvSpPr>
          <p:nvPr>
            <p:ph type="body" sz="half" idx="2"/>
          </p:nvPr>
        </p:nvSpPr>
        <p:spPr/>
        <p:txBody>
          <a:bodyPr/>
          <a:lstStyle/>
          <a:p>
            <a:endParaRPr lang="en-US"/>
          </a:p>
        </p:txBody>
      </p:sp>
      <p:graphicFrame>
        <p:nvGraphicFramePr>
          <p:cNvPr id="7" name="Content Placeholder 6">
            <a:extLst>
              <a:ext uri="{FF2B5EF4-FFF2-40B4-BE49-F238E27FC236}">
                <a16:creationId xmlns:a16="http://schemas.microsoft.com/office/drawing/2014/main" id="{E45E71F3-5379-714C-9560-D58840CDC919}"/>
              </a:ext>
            </a:extLst>
          </p:cNvPr>
          <p:cNvGraphicFramePr>
            <a:graphicFrameLocks noGrp="1"/>
          </p:cNvGraphicFramePr>
          <p:nvPr>
            <p:ph idx="1"/>
            <p:extLst>
              <p:ext uri="{D42A27DB-BD31-4B8C-83A1-F6EECF244321}">
                <p14:modId xmlns:p14="http://schemas.microsoft.com/office/powerpoint/2010/main" val="2059407949"/>
              </p:ext>
            </p:extLst>
          </p:nvPr>
        </p:nvGraphicFramePr>
        <p:xfrm>
          <a:off x="514350" y="1755577"/>
          <a:ext cx="8044434" cy="3346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548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5AFC-601D-8746-8518-498087154C66}"/>
              </a:ext>
            </a:extLst>
          </p:cNvPr>
          <p:cNvSpPr>
            <a:spLocks noGrp="1"/>
          </p:cNvSpPr>
          <p:nvPr>
            <p:ph type="title"/>
          </p:nvPr>
        </p:nvSpPr>
        <p:spPr>
          <a:xfrm>
            <a:off x="514350" y="1221876"/>
            <a:ext cx="8115300" cy="725026"/>
          </a:xfrm>
        </p:spPr>
        <p:txBody>
          <a:bodyPr anchor="t">
            <a:normAutofit/>
          </a:bodyPr>
          <a:lstStyle/>
          <a:p>
            <a:r>
              <a:rPr lang="en-US" dirty="0"/>
              <a:t>Northern Region</a:t>
            </a:r>
          </a:p>
        </p:txBody>
      </p:sp>
      <p:graphicFrame>
        <p:nvGraphicFramePr>
          <p:cNvPr id="5" name="Content Placeholder 2">
            <a:extLst>
              <a:ext uri="{FF2B5EF4-FFF2-40B4-BE49-F238E27FC236}">
                <a16:creationId xmlns:a16="http://schemas.microsoft.com/office/drawing/2014/main" id="{82E9A290-DCC9-2643-BF91-D41639F68A40}"/>
              </a:ext>
            </a:extLst>
          </p:cNvPr>
          <p:cNvGraphicFramePr>
            <a:graphicFrameLocks noGrp="1"/>
          </p:cNvGraphicFramePr>
          <p:nvPr>
            <p:ph type="chart" sz="quarter" idx="12"/>
            <p:extLst>
              <p:ext uri="{D42A27DB-BD31-4B8C-83A1-F6EECF244321}">
                <p14:modId xmlns:p14="http://schemas.microsoft.com/office/powerpoint/2010/main" val="1641626929"/>
              </p:ext>
            </p:extLst>
          </p:nvPr>
        </p:nvGraphicFramePr>
        <p:xfrm>
          <a:off x="517922" y="2023110"/>
          <a:ext cx="3725305" cy="3247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7B68402-7B03-464F-BAE4-0639903BF7DB}"/>
              </a:ext>
            </a:extLst>
          </p:cNvPr>
          <p:cNvPicPr>
            <a:picLocks noChangeAspect="1"/>
          </p:cNvPicPr>
          <p:nvPr/>
        </p:nvPicPr>
        <p:blipFill>
          <a:blip r:embed="rId8"/>
          <a:stretch>
            <a:fillRect/>
          </a:stretch>
        </p:blipFill>
        <p:spPr>
          <a:xfrm>
            <a:off x="4777483" y="1610154"/>
            <a:ext cx="3547801" cy="4493882"/>
          </a:xfrm>
          <a:prstGeom prst="rect">
            <a:avLst/>
          </a:prstGeom>
        </p:spPr>
      </p:pic>
    </p:spTree>
    <p:extLst>
      <p:ext uri="{BB962C8B-B14F-4D97-AF65-F5344CB8AC3E}">
        <p14:creationId xmlns:p14="http://schemas.microsoft.com/office/powerpoint/2010/main" val="397575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232243-EC65-4DAF-8DC5-1B90C43AB460}"/>
              </a:ext>
            </a:extLst>
          </p:cNvPr>
          <p:cNvPicPr>
            <a:picLocks noChangeAspect="1"/>
          </p:cNvPicPr>
          <p:nvPr/>
        </p:nvPicPr>
        <p:blipFill>
          <a:blip r:embed="rId3"/>
          <a:stretch>
            <a:fillRect/>
          </a:stretch>
        </p:blipFill>
        <p:spPr>
          <a:xfrm>
            <a:off x="514350" y="2352782"/>
            <a:ext cx="4078016" cy="2722651"/>
          </a:xfrm>
          <a:prstGeom prst="rect">
            <a:avLst/>
          </a:prstGeom>
        </p:spPr>
      </p:pic>
      <p:sp>
        <p:nvSpPr>
          <p:cNvPr id="2" name="Title 1">
            <a:extLst>
              <a:ext uri="{FF2B5EF4-FFF2-40B4-BE49-F238E27FC236}">
                <a16:creationId xmlns:a16="http://schemas.microsoft.com/office/drawing/2014/main" id="{4E9A5AFC-601D-8746-8518-498087154C66}"/>
              </a:ext>
            </a:extLst>
          </p:cNvPr>
          <p:cNvSpPr>
            <a:spLocks noGrp="1"/>
          </p:cNvSpPr>
          <p:nvPr>
            <p:ph type="title"/>
          </p:nvPr>
        </p:nvSpPr>
        <p:spPr>
          <a:xfrm>
            <a:off x="514350" y="1221876"/>
            <a:ext cx="8115300" cy="725026"/>
          </a:xfrm>
        </p:spPr>
        <p:txBody>
          <a:bodyPr anchor="t">
            <a:normAutofit/>
          </a:bodyPr>
          <a:lstStyle/>
          <a:p>
            <a:r>
              <a:rPr lang="en-US" dirty="0"/>
              <a:t>Southern Region</a:t>
            </a:r>
          </a:p>
        </p:txBody>
      </p:sp>
      <p:pic>
        <p:nvPicPr>
          <p:cNvPr id="9" name="Picture 8" descr="Map&#10;&#10;Description automatically generated">
            <a:extLst>
              <a:ext uri="{FF2B5EF4-FFF2-40B4-BE49-F238E27FC236}">
                <a16:creationId xmlns:a16="http://schemas.microsoft.com/office/drawing/2014/main" id="{1EA39341-6BE4-0649-ABFF-73ADE36D0B53}"/>
              </a:ext>
            </a:extLst>
          </p:cNvPr>
          <p:cNvPicPr/>
          <p:nvPr/>
        </p:nvPicPr>
        <p:blipFill rotWithShape="1">
          <a:blip r:embed="rId4" cstate="print">
            <a:extLst>
              <a:ext uri="{28A0092B-C50C-407E-A947-70E740481C1C}">
                <a14:useLocalDpi xmlns:a14="http://schemas.microsoft.com/office/drawing/2010/main" val="0"/>
              </a:ext>
            </a:extLst>
          </a:blip>
          <a:srcRect l="50226" b="2260"/>
          <a:stretch/>
        </p:blipFill>
        <p:spPr>
          <a:xfrm>
            <a:off x="4972691" y="1668909"/>
            <a:ext cx="3656959" cy="3992152"/>
          </a:xfrm>
          <a:prstGeom prst="rect">
            <a:avLst/>
          </a:prstGeom>
          <a:noFill/>
        </p:spPr>
      </p:pic>
    </p:spTree>
    <p:extLst>
      <p:ext uri="{BB962C8B-B14F-4D97-AF65-F5344CB8AC3E}">
        <p14:creationId xmlns:p14="http://schemas.microsoft.com/office/powerpoint/2010/main" val="114655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F051A9-A921-4C12-8B18-E6B468A1A1DF}"/>
              </a:ext>
            </a:extLst>
          </p:cNvPr>
          <p:cNvSpPr>
            <a:spLocks noGrp="1"/>
          </p:cNvSpPr>
          <p:nvPr>
            <p:ph type="title"/>
          </p:nvPr>
        </p:nvSpPr>
        <p:spPr/>
        <p:txBody>
          <a:bodyPr>
            <a:normAutofit/>
          </a:bodyPr>
          <a:lstStyle/>
          <a:p>
            <a:r>
              <a:rPr lang="en-US" dirty="0"/>
              <a:t>Qualitative Data Interview Process</a:t>
            </a:r>
          </a:p>
        </p:txBody>
      </p:sp>
      <p:sp>
        <p:nvSpPr>
          <p:cNvPr id="8" name="Text Placeholder 7">
            <a:extLst>
              <a:ext uri="{FF2B5EF4-FFF2-40B4-BE49-F238E27FC236}">
                <a16:creationId xmlns:a16="http://schemas.microsoft.com/office/drawing/2014/main" id="{3FAD7692-1D34-4D31-8980-65DA6804693E}"/>
              </a:ext>
            </a:extLst>
          </p:cNvPr>
          <p:cNvSpPr>
            <a:spLocks noGrp="1"/>
          </p:cNvSpPr>
          <p:nvPr>
            <p:ph type="body" sz="half" idx="2"/>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B3127F7D-C03E-4AAA-BA06-0DF9F0DFE35F}"/>
              </a:ext>
            </a:extLst>
          </p:cNvPr>
          <p:cNvGraphicFramePr>
            <a:graphicFrameLocks noGrp="1"/>
          </p:cNvGraphicFramePr>
          <p:nvPr>
            <p:ph idx="1"/>
          </p:nvPr>
        </p:nvGraphicFramePr>
        <p:xfrm>
          <a:off x="1036320" y="3971109"/>
          <a:ext cx="7307488" cy="159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6550E4D-0F09-4320-A756-A025950A519C}"/>
              </a:ext>
            </a:extLst>
          </p:cNvPr>
          <p:cNvGraphicFramePr/>
          <p:nvPr/>
        </p:nvGraphicFramePr>
        <p:xfrm>
          <a:off x="644434" y="1452869"/>
          <a:ext cx="5294812" cy="23563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B9D5C955-EC97-4170-89D7-264716FF1910}"/>
              </a:ext>
            </a:extLst>
          </p:cNvPr>
          <p:cNvGraphicFramePr/>
          <p:nvPr/>
        </p:nvGraphicFramePr>
        <p:xfrm>
          <a:off x="5939246" y="1452869"/>
          <a:ext cx="3095897" cy="23563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3" name="Straight Connector 2">
            <a:extLst>
              <a:ext uri="{FF2B5EF4-FFF2-40B4-BE49-F238E27FC236}">
                <a16:creationId xmlns:a16="http://schemas.microsoft.com/office/drawing/2014/main" id="{431FD9A1-6F71-4E68-AB63-FB4FB9E05812}"/>
              </a:ext>
            </a:extLst>
          </p:cNvPr>
          <p:cNvCxnSpPr>
            <a:cxnSpLocks/>
          </p:cNvCxnSpPr>
          <p:nvPr/>
        </p:nvCxnSpPr>
        <p:spPr>
          <a:xfrm>
            <a:off x="5765074" y="1452869"/>
            <a:ext cx="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45B96D-84B2-4902-973E-D1885971EDED}"/>
              </a:ext>
            </a:extLst>
          </p:cNvPr>
          <p:cNvCxnSpPr>
            <a:cxnSpLocks/>
          </p:cNvCxnSpPr>
          <p:nvPr/>
        </p:nvCxnSpPr>
        <p:spPr>
          <a:xfrm>
            <a:off x="5939246" y="1341120"/>
            <a:ext cx="0" cy="4548504"/>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850A6F-1768-47FD-AA56-889A67BA1ED2}"/>
              </a:ext>
            </a:extLst>
          </p:cNvPr>
          <p:cNvCxnSpPr>
            <a:cxnSpLocks/>
          </p:cNvCxnSpPr>
          <p:nvPr/>
        </p:nvCxnSpPr>
        <p:spPr>
          <a:xfrm>
            <a:off x="348343" y="3901440"/>
            <a:ext cx="8569234"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33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F051A9-A921-4C12-8B18-E6B468A1A1DF}"/>
              </a:ext>
            </a:extLst>
          </p:cNvPr>
          <p:cNvSpPr>
            <a:spLocks noGrp="1"/>
          </p:cNvSpPr>
          <p:nvPr>
            <p:ph type="title"/>
          </p:nvPr>
        </p:nvSpPr>
        <p:spPr/>
        <p:txBody>
          <a:bodyPr/>
          <a:lstStyle/>
          <a:p>
            <a:r>
              <a:rPr lang="en-US" dirty="0"/>
              <a:t>Clinical Perspective</a:t>
            </a:r>
          </a:p>
        </p:txBody>
      </p:sp>
      <p:sp>
        <p:nvSpPr>
          <p:cNvPr id="7" name="Content Placeholder 6">
            <a:extLst>
              <a:ext uri="{FF2B5EF4-FFF2-40B4-BE49-F238E27FC236}">
                <a16:creationId xmlns:a16="http://schemas.microsoft.com/office/drawing/2014/main" id="{5E79FEB9-87F0-4011-AA93-98D9F5CB222A}"/>
              </a:ext>
            </a:extLst>
          </p:cNvPr>
          <p:cNvSpPr>
            <a:spLocks noGrp="1"/>
          </p:cNvSpPr>
          <p:nvPr>
            <p:ph idx="1"/>
          </p:nvPr>
        </p:nvSpPr>
        <p:spPr/>
        <p:txBody>
          <a:bodyPr/>
          <a:lstStyle/>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Was the oral health conversation something patients came to expect? </a:t>
            </a: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atients appreciate when we do fluoride varnish applications or when we’re doing some education about it. It isn’t something patients expect but is important because dental health is part of overall health. </a:t>
            </a:r>
            <a:r>
              <a:rPr lang="en-US" dirty="0">
                <a:latin typeface="Calibri" panose="020F0502020204030204" pitchFamily="34" charset="0"/>
                <a:ea typeface="Calibri" panose="020F0502020204030204" pitchFamily="34" charset="0"/>
                <a:cs typeface="Times New Roman" panose="02020603050405020304" pitchFamily="18" charset="0"/>
              </a:rPr>
              <a:t>B</a:t>
            </a:r>
            <a:r>
              <a:rPr lang="en-US" sz="2400" dirty="0">
                <a:effectLst/>
                <a:latin typeface="Calibri" panose="020F0502020204030204" pitchFamily="34" charset="0"/>
                <a:ea typeface="Calibri" panose="020F0502020204030204" pitchFamily="34" charset="0"/>
                <a:cs typeface="Times New Roman" panose="02020603050405020304" pitchFamily="18" charset="0"/>
              </a:rPr>
              <a:t>ringing those two things together is definitely important.”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5308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F051A9-A921-4C12-8B18-E6B468A1A1DF}"/>
              </a:ext>
            </a:extLst>
          </p:cNvPr>
          <p:cNvSpPr>
            <a:spLocks noGrp="1"/>
          </p:cNvSpPr>
          <p:nvPr>
            <p:ph type="title"/>
          </p:nvPr>
        </p:nvSpPr>
        <p:spPr>
          <a:xfrm>
            <a:off x="514350" y="814941"/>
            <a:ext cx="8115300" cy="966701"/>
          </a:xfrm>
        </p:spPr>
        <p:txBody>
          <a:bodyPr>
            <a:normAutofit fontScale="90000"/>
          </a:bodyPr>
          <a:lstStyle/>
          <a:p>
            <a:r>
              <a:rPr lang="en-US"/>
              <a:t>Conclusion</a:t>
            </a:r>
            <a:br>
              <a:rPr lang="en-US" dirty="0"/>
            </a:br>
            <a:r>
              <a:rPr lang="en-US" dirty="0"/>
              <a:t>Medical-Dental Integration can and should be part of routine care.</a:t>
            </a:r>
            <a:br>
              <a:rPr lang="en-US" dirty="0"/>
            </a:br>
            <a:endParaRPr lang="en-US" dirty="0"/>
          </a:p>
        </p:txBody>
      </p:sp>
      <p:sp>
        <p:nvSpPr>
          <p:cNvPr id="7" name="Content Placeholder 6">
            <a:extLst>
              <a:ext uri="{FF2B5EF4-FFF2-40B4-BE49-F238E27FC236}">
                <a16:creationId xmlns:a16="http://schemas.microsoft.com/office/drawing/2014/main" id="{5E79FEB9-87F0-4011-AA93-98D9F5CB222A}"/>
              </a:ext>
            </a:extLst>
          </p:cNvPr>
          <p:cNvSpPr>
            <a:spLocks noGrp="1"/>
          </p:cNvSpPr>
          <p:nvPr>
            <p:ph idx="1"/>
          </p:nvPr>
        </p:nvSpPr>
        <p:spPr>
          <a:xfrm>
            <a:off x="498243" y="2147299"/>
            <a:ext cx="8115300" cy="3742755"/>
          </a:xfrm>
        </p:spPr>
        <p:txBody>
          <a:bodyPr>
            <a:normAutofit/>
          </a:bodyPr>
          <a:lstStyle/>
          <a:p>
            <a:r>
              <a:rPr lang="en-US" dirty="0"/>
              <a:t>Successful MDI programs include: </a:t>
            </a:r>
          </a:p>
          <a:p>
            <a:pPr marL="342900" indent="-342900">
              <a:buFont typeface="Arial" panose="020B0604020202020204" pitchFamily="34" charset="0"/>
              <a:buChar char="•"/>
            </a:pPr>
            <a:r>
              <a:rPr lang="en-US" dirty="0"/>
              <a:t>Identification of systems barriers and systems strengths.</a:t>
            </a:r>
          </a:p>
          <a:p>
            <a:pPr marL="342900" indent="-342900">
              <a:buFont typeface="Arial" panose="020B0604020202020204" pitchFamily="34" charset="0"/>
              <a:buChar char="•"/>
            </a:pPr>
            <a:r>
              <a:rPr lang="en-US" dirty="0"/>
              <a:t>Community, clinician, and patient buy-in.</a:t>
            </a:r>
          </a:p>
          <a:p>
            <a:pPr marL="342900" indent="-342900">
              <a:buFont typeface="Arial" panose="020B0604020202020204" pitchFamily="34" charset="0"/>
              <a:buChar char="•"/>
            </a:pPr>
            <a:r>
              <a:rPr lang="en-US" dirty="0"/>
              <a:t>Allied health professional networking and referral system.</a:t>
            </a:r>
          </a:p>
          <a:p>
            <a:pPr marL="342900" indent="-342900">
              <a:buFont typeface="Arial" panose="020B0604020202020204" pitchFamily="34" charset="0"/>
              <a:buChar char="•"/>
            </a:pPr>
            <a:r>
              <a:rPr lang="en-US" dirty="0"/>
              <a:t>Accurate collection of quantitative data.</a:t>
            </a:r>
          </a:p>
          <a:p>
            <a:pPr marL="342900" indent="-342900">
              <a:buFont typeface="Arial" panose="020B0604020202020204" pitchFamily="34" charset="0"/>
              <a:buChar char="•"/>
            </a:pPr>
            <a:r>
              <a:rPr lang="en-US" dirty="0"/>
              <a:t>Accurate collection of qualitative data.</a:t>
            </a:r>
          </a:p>
          <a:p>
            <a:pPr marL="342900" indent="-342900">
              <a:buFont typeface="Arial" panose="020B0604020202020204" pitchFamily="34" charset="0"/>
              <a:buChar char="•"/>
            </a:pPr>
            <a:r>
              <a:rPr lang="en-US" dirty="0"/>
              <a:t>Creating systems change to reduce barriers.</a:t>
            </a:r>
          </a:p>
          <a:p>
            <a:endParaRPr lang="en-US" dirty="0"/>
          </a:p>
        </p:txBody>
      </p:sp>
    </p:spTree>
    <p:extLst>
      <p:ext uri="{BB962C8B-B14F-4D97-AF65-F5344CB8AC3E}">
        <p14:creationId xmlns:p14="http://schemas.microsoft.com/office/powerpoint/2010/main" val="29426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C08AC4-A69E-4F4B-A1E3-3277A2A01783}"/>
              </a:ext>
            </a:extLst>
          </p:cNvPr>
          <p:cNvSpPr>
            <a:spLocks noGrp="1"/>
          </p:cNvSpPr>
          <p:nvPr>
            <p:ph type="body" sz="half" idx="2"/>
          </p:nvPr>
        </p:nvSpPr>
        <p:spPr>
          <a:xfrm>
            <a:off x="847338" y="1638301"/>
            <a:ext cx="7475568" cy="2343150"/>
          </a:xfrm>
        </p:spPr>
        <p:txBody>
          <a:bodyPr>
            <a:normAutofit/>
          </a:bodyPr>
          <a:lstStyle/>
          <a:p>
            <a:pPr algn="ctr"/>
            <a:r>
              <a:rPr lang="en-US" dirty="0"/>
              <a:t>Kelly Schroeder, RDH, MS</a:t>
            </a:r>
          </a:p>
          <a:p>
            <a:pPr algn="ctr"/>
            <a:r>
              <a:rPr lang="en-US" dirty="0"/>
              <a:t>Health Science Specialist</a:t>
            </a:r>
          </a:p>
          <a:p>
            <a:pPr algn="ctr"/>
            <a:r>
              <a:rPr lang="en-US" dirty="0"/>
              <a:t>CareQuest Institute</a:t>
            </a:r>
          </a:p>
        </p:txBody>
      </p:sp>
      <p:sp>
        <p:nvSpPr>
          <p:cNvPr id="3" name="Text Placeholder 2">
            <a:extLst>
              <a:ext uri="{FF2B5EF4-FFF2-40B4-BE49-F238E27FC236}">
                <a16:creationId xmlns:a16="http://schemas.microsoft.com/office/drawing/2014/main" id="{46B3AA4A-B56E-456D-B493-4F6FC46CC2B9}"/>
              </a:ext>
            </a:extLst>
          </p:cNvPr>
          <p:cNvSpPr>
            <a:spLocks noGrp="1"/>
          </p:cNvSpPr>
          <p:nvPr>
            <p:ph type="body" sz="quarter" idx="12"/>
          </p:nvPr>
        </p:nvSpPr>
        <p:spPr>
          <a:xfrm>
            <a:off x="514351" y="4470335"/>
            <a:ext cx="7808555" cy="876632"/>
          </a:xfrm>
        </p:spPr>
        <p:txBody>
          <a:bodyPr>
            <a:normAutofit/>
          </a:bodyPr>
          <a:lstStyle/>
          <a:p>
            <a:pPr algn="ctr"/>
            <a:r>
              <a:rPr lang="en-US" sz="3600" dirty="0"/>
              <a:t>KSchroeder@carequest.org</a:t>
            </a:r>
          </a:p>
        </p:txBody>
      </p:sp>
    </p:spTree>
    <p:extLst>
      <p:ext uri="{BB962C8B-B14F-4D97-AF65-F5344CB8AC3E}">
        <p14:creationId xmlns:p14="http://schemas.microsoft.com/office/powerpoint/2010/main" val="264762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A7EB3D-7254-415B-99F9-D786A607CF66}"/>
              </a:ext>
            </a:extLst>
          </p:cNvPr>
          <p:cNvSpPr txBox="1">
            <a:spLocks/>
          </p:cNvSpPr>
          <p:nvPr/>
        </p:nvSpPr>
        <p:spPr>
          <a:xfrm>
            <a:off x="650366" y="1193041"/>
            <a:ext cx="7843267" cy="695597"/>
          </a:xfrm>
          <a:prstGeom prst="rect">
            <a:avLst/>
          </a:prstGeom>
          <a:solidFill>
            <a:schemeClr val="tx2">
              <a:lumMod val="60000"/>
              <a:lumOff val="40000"/>
            </a:schemeClr>
          </a:solidFill>
          <a:ln>
            <a:solidFill>
              <a:srgbClr val="0070C0"/>
            </a:solidFill>
          </a:ln>
        </p:spPr>
        <p:txBody>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sz="3600" dirty="0"/>
              <a:t>Disclosures</a:t>
            </a:r>
          </a:p>
        </p:txBody>
      </p:sp>
      <p:sp>
        <p:nvSpPr>
          <p:cNvPr id="5" name="TextBox 4">
            <a:extLst>
              <a:ext uri="{FF2B5EF4-FFF2-40B4-BE49-F238E27FC236}">
                <a16:creationId xmlns:a16="http://schemas.microsoft.com/office/drawing/2014/main" id="{11E82047-7CA0-4DF7-85D7-8573E7BA2EB4}"/>
              </a:ext>
            </a:extLst>
          </p:cNvPr>
          <p:cNvSpPr txBox="1"/>
          <p:nvPr/>
        </p:nvSpPr>
        <p:spPr>
          <a:xfrm>
            <a:off x="650366" y="1958576"/>
            <a:ext cx="7843267" cy="1465786"/>
          </a:xfrm>
          <a:prstGeom prst="rect">
            <a:avLst/>
          </a:prstGeom>
          <a:solidFill>
            <a:schemeClr val="accent1">
              <a:lumMod val="20000"/>
              <a:lumOff val="80000"/>
            </a:schemeClr>
          </a:solidFill>
          <a:ln>
            <a:solidFill>
              <a:srgbClr val="0070C0"/>
            </a:solidFill>
          </a:ln>
        </p:spPr>
        <p:txBody>
          <a:bodyPr wrap="square" rtlCol="0">
            <a:spAutoFit/>
          </a:bodyPr>
          <a:lstStyle/>
          <a:p>
            <a:r>
              <a:rPr lang="en-US" sz="2100" dirty="0">
                <a:solidFill>
                  <a:prstClr val="black"/>
                </a:solidFill>
                <a:latin typeface="Arial"/>
              </a:rPr>
              <a:t>Kelly Schroeder, Rebekah Mathews, Caroline McLeod, Adrianna Sonnek, Dustin Holloway, or Eric Tranby</a:t>
            </a:r>
          </a:p>
          <a:p>
            <a:endParaRPr lang="en-US" sz="1575" dirty="0">
              <a:solidFill>
                <a:prstClr val="black"/>
              </a:solidFill>
              <a:latin typeface="Arial"/>
            </a:endParaRPr>
          </a:p>
          <a:p>
            <a:r>
              <a:rPr lang="en-US" sz="1575" i="1" dirty="0">
                <a:solidFill>
                  <a:prstClr val="black"/>
                </a:solidFill>
                <a:latin typeface="Arial"/>
              </a:rPr>
              <a:t>Financial Disclosure: Speakers do not have any relevant financial relationships to disclose.</a:t>
            </a:r>
          </a:p>
        </p:txBody>
      </p:sp>
      <p:sp>
        <p:nvSpPr>
          <p:cNvPr id="6" name="TextBox 5">
            <a:extLst>
              <a:ext uri="{FF2B5EF4-FFF2-40B4-BE49-F238E27FC236}">
                <a16:creationId xmlns:a16="http://schemas.microsoft.com/office/drawing/2014/main" id="{7D46A0C7-2811-4FDF-9480-F1F69E268CF2}"/>
              </a:ext>
            </a:extLst>
          </p:cNvPr>
          <p:cNvSpPr txBox="1"/>
          <p:nvPr/>
        </p:nvSpPr>
        <p:spPr>
          <a:xfrm>
            <a:off x="650366" y="4764713"/>
            <a:ext cx="7843267" cy="923330"/>
          </a:xfrm>
          <a:prstGeom prst="rect">
            <a:avLst/>
          </a:prstGeom>
          <a:solidFill>
            <a:schemeClr val="accent1">
              <a:lumMod val="40000"/>
              <a:lumOff val="60000"/>
            </a:schemeClr>
          </a:solidFill>
          <a:ln>
            <a:solidFill>
              <a:srgbClr val="0070C0"/>
            </a:solidFill>
          </a:ln>
        </p:spPr>
        <p:txBody>
          <a:bodyPr wrap="square" rtlCol="0">
            <a:spAutoFit/>
          </a:bodyPr>
          <a:lstStyle/>
          <a:p>
            <a:r>
              <a:rPr lang="en-US" sz="1350" dirty="0">
                <a:solidFill>
                  <a:prstClr val="black"/>
                </a:solidFill>
                <a:latin typeface="Arial"/>
              </a:rPr>
              <a:t>The NC Oral Health Section Continuing Education Program is responsible for ensuring the content, quality, and scientific integrity of all continuing education activities.</a:t>
            </a:r>
          </a:p>
          <a:p>
            <a:endParaRPr lang="en-US" sz="1350" dirty="0">
              <a:solidFill>
                <a:prstClr val="black"/>
              </a:solidFill>
              <a:latin typeface="Arial"/>
            </a:endParaRPr>
          </a:p>
          <a:p>
            <a:r>
              <a:rPr lang="en-US" sz="1350" dirty="0">
                <a:solidFill>
                  <a:prstClr val="black"/>
                </a:solidFill>
                <a:latin typeface="Arial"/>
              </a:rPr>
              <a:t>No commercial support has been received for this continuing education activity.</a:t>
            </a:r>
          </a:p>
        </p:txBody>
      </p:sp>
    </p:spTree>
    <p:custDataLst>
      <p:tags r:id="rId1"/>
    </p:custDataLst>
    <p:extLst>
      <p:ext uri="{BB962C8B-B14F-4D97-AF65-F5344CB8AC3E}">
        <p14:creationId xmlns:p14="http://schemas.microsoft.com/office/powerpoint/2010/main" val="177596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28BC09-B13C-4871-8303-008C871AE8BF}"/>
              </a:ext>
            </a:extLst>
          </p:cNvPr>
          <p:cNvSpPr>
            <a:spLocks noGrp="1"/>
          </p:cNvSpPr>
          <p:nvPr>
            <p:ph type="title"/>
          </p:nvPr>
        </p:nvSpPr>
        <p:spPr/>
        <p:txBody>
          <a:bodyPr/>
          <a:lstStyle/>
          <a:p>
            <a:r>
              <a:rPr lang="en-US" dirty="0"/>
              <a:t>Learning Outcomes</a:t>
            </a:r>
          </a:p>
        </p:txBody>
      </p:sp>
      <p:sp>
        <p:nvSpPr>
          <p:cNvPr id="8" name="Content Placeholder 7">
            <a:extLst>
              <a:ext uri="{FF2B5EF4-FFF2-40B4-BE49-F238E27FC236}">
                <a16:creationId xmlns:a16="http://schemas.microsoft.com/office/drawing/2014/main" id="{64A867EC-981F-4186-A5D4-BF19C9E85034}"/>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Describe the MORE Care medical-dental integration model and alternative payment methods. </a:t>
            </a:r>
          </a:p>
          <a:p>
            <a:endParaRPr lang="en-US" dirty="0"/>
          </a:p>
          <a:p>
            <a:pPr marL="342900" indent="-342900">
              <a:buFont typeface="Arial" panose="020B0604020202020204" pitchFamily="34" charset="0"/>
              <a:buChar char="•"/>
            </a:pPr>
            <a:r>
              <a:rPr lang="en-US" dirty="0"/>
              <a:t>Discuss which patient-level and social determinants of health variables are associated with the need for a dental referral. </a:t>
            </a:r>
          </a:p>
          <a:p>
            <a:endParaRPr lang="en-US" dirty="0"/>
          </a:p>
          <a:p>
            <a:pPr marL="342900" indent="-342900">
              <a:buFont typeface="Arial" panose="020B0604020202020204" pitchFamily="34" charset="0"/>
              <a:buChar char="•"/>
            </a:pPr>
            <a:r>
              <a:rPr lang="en-US" dirty="0"/>
              <a:t>Understand the importance of patient perspectives for sustainable medical-dental integration models. </a:t>
            </a:r>
          </a:p>
        </p:txBody>
      </p:sp>
      <p:sp>
        <p:nvSpPr>
          <p:cNvPr id="9" name="Text Placeholder 8">
            <a:extLst>
              <a:ext uri="{FF2B5EF4-FFF2-40B4-BE49-F238E27FC236}">
                <a16:creationId xmlns:a16="http://schemas.microsoft.com/office/drawing/2014/main" id="{6F623F20-CC80-4438-AA32-664F8DE9F9C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3331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F5F11-8AC4-4BBE-A765-5F312788FDB8}"/>
              </a:ext>
            </a:extLst>
          </p:cNvPr>
          <p:cNvSpPr>
            <a:spLocks noGrp="1"/>
          </p:cNvSpPr>
          <p:nvPr>
            <p:ph type="title"/>
          </p:nvPr>
        </p:nvSpPr>
        <p:spPr>
          <a:xfrm>
            <a:off x="514350" y="486168"/>
            <a:ext cx="8115300" cy="966701"/>
          </a:xfrm>
        </p:spPr>
        <p:txBody>
          <a:bodyPr anchor="ctr">
            <a:normAutofit/>
          </a:bodyPr>
          <a:lstStyle/>
          <a:p>
            <a:r>
              <a:rPr lang="en-US" dirty="0"/>
              <a:t>Medical Oral Expanded (MORE) Care</a:t>
            </a:r>
          </a:p>
        </p:txBody>
      </p:sp>
      <p:sp>
        <p:nvSpPr>
          <p:cNvPr id="11" name="Text Placeholder 3">
            <a:extLst>
              <a:ext uri="{FF2B5EF4-FFF2-40B4-BE49-F238E27FC236}">
                <a16:creationId xmlns:a16="http://schemas.microsoft.com/office/drawing/2014/main" id="{DB1734D8-50A3-441E-BF50-8140809BAAB3}"/>
              </a:ext>
            </a:extLst>
          </p:cNvPr>
          <p:cNvSpPr>
            <a:spLocks noGrp="1"/>
          </p:cNvSpPr>
          <p:nvPr>
            <p:ph type="body" sz="half" idx="2"/>
          </p:nvPr>
        </p:nvSpPr>
        <p:spPr>
          <a:xfrm>
            <a:off x="2057400" y="6255014"/>
            <a:ext cx="6038850" cy="355272"/>
          </a:xfrm>
        </p:spPr>
        <p:txBody>
          <a:bodyPr/>
          <a:lstStyle/>
          <a:p>
            <a:endParaRPr lang="en-US"/>
          </a:p>
        </p:txBody>
      </p:sp>
      <p:graphicFrame>
        <p:nvGraphicFramePr>
          <p:cNvPr id="6" name="Diagram 5">
            <a:extLst>
              <a:ext uri="{FF2B5EF4-FFF2-40B4-BE49-F238E27FC236}">
                <a16:creationId xmlns:a16="http://schemas.microsoft.com/office/drawing/2014/main" id="{66AA06AF-AA40-4C4C-8000-69F7CA94461B}"/>
              </a:ext>
            </a:extLst>
          </p:cNvPr>
          <p:cNvGraphicFramePr/>
          <p:nvPr>
            <p:extLst>
              <p:ext uri="{D42A27DB-BD31-4B8C-83A1-F6EECF244321}">
                <p14:modId xmlns:p14="http://schemas.microsoft.com/office/powerpoint/2010/main" val="2801035485"/>
              </p:ext>
            </p:extLst>
          </p:nvPr>
        </p:nvGraphicFramePr>
        <p:xfrm>
          <a:off x="514350" y="1554483"/>
          <a:ext cx="8115300" cy="4335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878DC84E-DDDA-4FAF-8830-43420457B56A}"/>
              </a:ext>
            </a:extLst>
          </p:cNvPr>
          <p:cNvSpPr/>
          <p:nvPr/>
        </p:nvSpPr>
        <p:spPr>
          <a:xfrm>
            <a:off x="3729519" y="2928135"/>
            <a:ext cx="1623317" cy="1541123"/>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1472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8B9F-0A33-46DD-96E5-576D60E36F73}"/>
              </a:ext>
            </a:extLst>
          </p:cNvPr>
          <p:cNvSpPr>
            <a:spLocks noGrp="1"/>
          </p:cNvSpPr>
          <p:nvPr>
            <p:ph type="title"/>
          </p:nvPr>
        </p:nvSpPr>
        <p:spPr/>
        <p:txBody>
          <a:bodyPr/>
          <a:lstStyle/>
          <a:p>
            <a:r>
              <a:rPr lang="en-US" dirty="0"/>
              <a:t>MORE Care Partnerships and Iterations</a:t>
            </a:r>
          </a:p>
        </p:txBody>
      </p:sp>
      <p:sp>
        <p:nvSpPr>
          <p:cNvPr id="4" name="Text Placeholder 3">
            <a:extLst>
              <a:ext uri="{FF2B5EF4-FFF2-40B4-BE49-F238E27FC236}">
                <a16:creationId xmlns:a16="http://schemas.microsoft.com/office/drawing/2014/main" id="{D1FEC2E0-2FB8-4E22-98FE-CB18BCFE2A03}"/>
              </a:ext>
            </a:extLst>
          </p:cNvPr>
          <p:cNvSpPr>
            <a:spLocks noGrp="1"/>
          </p:cNvSpPr>
          <p:nvPr>
            <p:ph type="body" sz="half" idx="2"/>
          </p:nvPr>
        </p:nvSpPr>
        <p:spPr/>
        <p:txBody>
          <a:bodyPr/>
          <a:lstStyle/>
          <a:p>
            <a:endParaRPr lang="en-US"/>
          </a:p>
        </p:txBody>
      </p:sp>
      <p:sp>
        <p:nvSpPr>
          <p:cNvPr id="9" name="Rectangle 8">
            <a:extLst>
              <a:ext uri="{FF2B5EF4-FFF2-40B4-BE49-F238E27FC236}">
                <a16:creationId xmlns:a16="http://schemas.microsoft.com/office/drawing/2014/main" id="{E36BE781-9F3F-420B-B06E-89E157B9EFEE}"/>
              </a:ext>
            </a:extLst>
          </p:cNvPr>
          <p:cNvSpPr/>
          <p:nvPr/>
        </p:nvSpPr>
        <p:spPr>
          <a:xfrm>
            <a:off x="1129004" y="1455576"/>
            <a:ext cx="7184571" cy="455333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91357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22411" y="1590"/>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22411" y="1590"/>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idx="4294967295"/>
          </p:nvPr>
        </p:nvSpPr>
        <p:spPr>
          <a:xfrm>
            <a:off x="512763" y="486169"/>
            <a:ext cx="8116888" cy="966701"/>
          </a:xfrm>
        </p:spPr>
        <p:txBody>
          <a:bodyPr/>
          <a:lstStyle/>
          <a:p>
            <a:r>
              <a:rPr lang="en-US" dirty="0"/>
              <a:t>Quantitative Data</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512763" y="1554482"/>
            <a:ext cx="8116888" cy="2442751"/>
          </a:xfrm>
        </p:spPr>
        <p:txBody>
          <a:bodyPr>
            <a:normAutofit lnSpcReduction="10000"/>
          </a:bodyPr>
          <a:lstStyle/>
          <a:p>
            <a:pPr marL="342900" indent="-342900">
              <a:buFont typeface="Arial" panose="020B0604020202020204" pitchFamily="34" charset="0"/>
              <a:buChar char="•"/>
            </a:pPr>
            <a:r>
              <a:rPr lang="en-US" sz="2400" dirty="0"/>
              <a:t>Baseline Data</a:t>
            </a:r>
          </a:p>
          <a:p>
            <a:pPr marL="342900" indent="-342900">
              <a:buFont typeface="Arial" panose="020B0604020202020204" pitchFamily="34" charset="0"/>
              <a:buChar char="•"/>
            </a:pPr>
            <a:r>
              <a:rPr lang="en-US" dirty="0"/>
              <a:t>Monthly demographic, electronic health records (EHR),and dental referrals</a:t>
            </a:r>
          </a:p>
          <a:p>
            <a:pPr marL="342900" indent="-342900">
              <a:buFont typeface="Arial" panose="020B0604020202020204" pitchFamily="34" charset="0"/>
              <a:buChar char="•"/>
            </a:pPr>
            <a:r>
              <a:rPr lang="en-US" dirty="0"/>
              <a:t>Quarterly financial reports</a:t>
            </a:r>
          </a:p>
          <a:p>
            <a:pPr marL="342900" indent="-342900">
              <a:buFont typeface="Arial" panose="020B0604020202020204" pitchFamily="34" charset="0"/>
              <a:buChar char="•"/>
            </a:pPr>
            <a:r>
              <a:rPr lang="en-US" dirty="0"/>
              <a:t>Value Based Care Readiness Surveys (Pre-Post)</a:t>
            </a:r>
          </a:p>
          <a:p>
            <a:pPr marL="342900" indent="-342900">
              <a:buFont typeface="Arial" panose="020B0604020202020204" pitchFamily="34" charset="0"/>
              <a:buChar char="•"/>
            </a:pPr>
            <a:r>
              <a:rPr lang="en-US" dirty="0"/>
              <a:t>Control Groups</a:t>
            </a:r>
          </a:p>
        </p:txBody>
      </p:sp>
      <p:graphicFrame>
        <p:nvGraphicFramePr>
          <p:cNvPr id="2" name="Diagram 1">
            <a:extLst>
              <a:ext uri="{FF2B5EF4-FFF2-40B4-BE49-F238E27FC236}">
                <a16:creationId xmlns:a16="http://schemas.microsoft.com/office/drawing/2014/main" id="{B3CE4047-437C-4C71-A3C7-54B54C2904DE}"/>
              </a:ext>
            </a:extLst>
          </p:cNvPr>
          <p:cNvGraphicFramePr/>
          <p:nvPr/>
        </p:nvGraphicFramePr>
        <p:xfrm>
          <a:off x="740228" y="3805647"/>
          <a:ext cx="6990262" cy="213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5837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45680A49-EEA3-443A-9B04-2179F304324B}"/>
              </a:ext>
            </a:extLst>
          </p:cNvPr>
          <p:cNvSpPr txBox="1">
            <a:spLocks/>
          </p:cNvSpPr>
          <p:nvPr/>
        </p:nvSpPr>
        <p:spPr>
          <a:xfrm>
            <a:off x="512763" y="402194"/>
            <a:ext cx="5421506" cy="642835"/>
          </a:xfrm>
          <a:prstGeom prst="rect">
            <a:avLst/>
          </a:prstGeom>
        </p:spPr>
        <p:txBody>
          <a:bodyPr vert="horz" lIns="91440" tIns="45720" rIns="91440" bIns="45720" rtlCol="0" anchor="ctr">
            <a:normAutofit fontScale="70000" lnSpcReduction="20000"/>
          </a:bodyPr>
          <a:lstStyle>
            <a:lvl1pPr algn="l" defTabSz="457189" rtl="0" eaLnBrk="1" latinLnBrk="0" hangingPunct="1">
              <a:lnSpc>
                <a:spcPct val="90000"/>
              </a:lnSpc>
              <a:spcBef>
                <a:spcPct val="0"/>
              </a:spcBef>
              <a:buNone/>
              <a:defRPr sz="3400" kern="1200">
                <a:solidFill>
                  <a:schemeClr val="tx2"/>
                </a:solidFill>
                <a:latin typeface="+mj-lt"/>
                <a:ea typeface="+mj-ea"/>
                <a:cs typeface="+mj-cs"/>
              </a:defRPr>
            </a:lvl1pPr>
          </a:lstStyle>
          <a:p>
            <a:r>
              <a:rPr lang="en-US" dirty="0"/>
              <a:t>Alternative Payment Design Structure </a:t>
            </a:r>
          </a:p>
        </p:txBody>
      </p:sp>
      <p:pic>
        <p:nvPicPr>
          <p:cNvPr id="2" name="Picture 1">
            <a:extLst>
              <a:ext uri="{FF2B5EF4-FFF2-40B4-BE49-F238E27FC236}">
                <a16:creationId xmlns:a16="http://schemas.microsoft.com/office/drawing/2014/main" id="{288BA892-8DE9-49CE-90A9-674EB5A0DE77}"/>
              </a:ext>
            </a:extLst>
          </p:cNvPr>
          <p:cNvPicPr>
            <a:picLocks noChangeAspect="1"/>
          </p:cNvPicPr>
          <p:nvPr/>
        </p:nvPicPr>
        <p:blipFill rotWithShape="1">
          <a:blip r:embed="rId3"/>
          <a:srcRect l="14661" t="11389" r="13921" b="39002"/>
          <a:stretch/>
        </p:blipFill>
        <p:spPr>
          <a:xfrm>
            <a:off x="307489" y="1408922"/>
            <a:ext cx="8271455" cy="4077477"/>
          </a:xfrm>
          <a:prstGeom prst="rect">
            <a:avLst/>
          </a:prstGeom>
        </p:spPr>
      </p:pic>
      <p:pic>
        <p:nvPicPr>
          <p:cNvPr id="3" name="Picture 2">
            <a:extLst>
              <a:ext uri="{FF2B5EF4-FFF2-40B4-BE49-F238E27FC236}">
                <a16:creationId xmlns:a16="http://schemas.microsoft.com/office/drawing/2014/main" id="{D68C2E46-6ECF-47FF-B03A-D76A639818E2}"/>
              </a:ext>
            </a:extLst>
          </p:cNvPr>
          <p:cNvPicPr>
            <a:picLocks noChangeAspect="1"/>
          </p:cNvPicPr>
          <p:nvPr/>
        </p:nvPicPr>
        <p:blipFill>
          <a:blip r:embed="rId4"/>
          <a:stretch>
            <a:fillRect/>
          </a:stretch>
        </p:blipFill>
        <p:spPr>
          <a:xfrm>
            <a:off x="6259200" y="257612"/>
            <a:ext cx="1981372" cy="865707"/>
          </a:xfrm>
          <a:prstGeom prst="rect">
            <a:avLst/>
          </a:prstGeom>
        </p:spPr>
      </p:pic>
    </p:spTree>
    <p:extLst>
      <p:ext uri="{BB962C8B-B14F-4D97-AF65-F5344CB8AC3E}">
        <p14:creationId xmlns:p14="http://schemas.microsoft.com/office/powerpoint/2010/main" val="161085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8FF315-9F60-4498-9472-6A1B1052550F}"/>
              </a:ext>
            </a:extLst>
          </p:cNvPr>
          <p:cNvSpPr>
            <a:spLocks noGrp="1"/>
          </p:cNvSpPr>
          <p:nvPr>
            <p:ph type="title"/>
          </p:nvPr>
        </p:nvSpPr>
        <p:spPr/>
        <p:txBody>
          <a:bodyPr/>
          <a:lstStyle/>
          <a:p>
            <a:r>
              <a:rPr lang="en-US" dirty="0"/>
              <a:t>Clinical Measures Show Improvement</a:t>
            </a:r>
          </a:p>
        </p:txBody>
      </p:sp>
      <p:sp>
        <p:nvSpPr>
          <p:cNvPr id="7" name="Text Placeholder 6">
            <a:extLst>
              <a:ext uri="{FF2B5EF4-FFF2-40B4-BE49-F238E27FC236}">
                <a16:creationId xmlns:a16="http://schemas.microsoft.com/office/drawing/2014/main" id="{4613839C-3BA8-4323-8497-C6065D5F12D3}"/>
              </a:ext>
            </a:extLst>
          </p:cNvPr>
          <p:cNvSpPr>
            <a:spLocks noGrp="1"/>
          </p:cNvSpPr>
          <p:nvPr>
            <p:ph type="body" sz="half" idx="2"/>
          </p:nvPr>
        </p:nvSpPr>
        <p:spPr/>
        <p:txBody>
          <a:bodyPr/>
          <a:lstStyle/>
          <a:p>
            <a:r>
              <a:rPr lang="en-US" dirty="0"/>
              <a:t>Reported as Mean Percentages.</a:t>
            </a:r>
          </a:p>
        </p:txBody>
      </p:sp>
      <p:graphicFrame>
        <p:nvGraphicFramePr>
          <p:cNvPr id="16" name="Chart Placeholder 15">
            <a:extLst>
              <a:ext uri="{FF2B5EF4-FFF2-40B4-BE49-F238E27FC236}">
                <a16:creationId xmlns:a16="http://schemas.microsoft.com/office/drawing/2014/main" id="{5E43F1D0-3EB3-462E-B66A-B409B59AF913}"/>
              </a:ext>
            </a:extLst>
          </p:cNvPr>
          <p:cNvGraphicFramePr>
            <a:graphicFrameLocks noGrp="1"/>
          </p:cNvGraphicFramePr>
          <p:nvPr>
            <p:ph type="chart" sz="quarter" idx="12"/>
            <p:extLst>
              <p:ext uri="{D42A27DB-BD31-4B8C-83A1-F6EECF244321}">
                <p14:modId xmlns:p14="http://schemas.microsoft.com/office/powerpoint/2010/main" val="3392497856"/>
              </p:ext>
            </p:extLst>
          </p:nvPr>
        </p:nvGraphicFramePr>
        <p:xfrm>
          <a:off x="514350" y="1554163"/>
          <a:ext cx="8115300" cy="4354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520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36BE37-D29B-14AC-7D7B-8410F8098590}"/>
              </a:ext>
            </a:extLst>
          </p:cNvPr>
          <p:cNvSpPr>
            <a:spLocks noGrp="1"/>
          </p:cNvSpPr>
          <p:nvPr>
            <p:ph type="title"/>
          </p:nvPr>
        </p:nvSpPr>
        <p:spPr>
          <a:xfrm>
            <a:off x="514350" y="486168"/>
            <a:ext cx="8115300" cy="966701"/>
          </a:xfrm>
        </p:spPr>
        <p:txBody>
          <a:bodyPr>
            <a:normAutofit fontScale="90000"/>
          </a:bodyPr>
          <a:lstStyle/>
          <a:p>
            <a:r>
              <a:rPr lang="en-US" dirty="0"/>
              <a:t>MORE Care: An evaluation of interprofessional oral health quality improvement initiative.</a:t>
            </a:r>
          </a:p>
        </p:txBody>
      </p:sp>
      <p:pic>
        <p:nvPicPr>
          <p:cNvPr id="5" name="Chart Placeholder 4">
            <a:extLst>
              <a:ext uri="{FF2B5EF4-FFF2-40B4-BE49-F238E27FC236}">
                <a16:creationId xmlns:a16="http://schemas.microsoft.com/office/drawing/2014/main" id="{0EACCE96-2048-44FC-A347-8B64A5F6C17B}"/>
              </a:ext>
            </a:extLst>
          </p:cNvPr>
          <p:cNvPicPr>
            <a:picLocks noGrp="1" noChangeAspect="1"/>
          </p:cNvPicPr>
          <p:nvPr>
            <p:ph sz="half" idx="1"/>
          </p:nvPr>
        </p:nvPicPr>
        <p:blipFill>
          <a:blip r:embed="rId3"/>
          <a:stretch>
            <a:fillRect/>
          </a:stretch>
        </p:blipFill>
        <p:spPr>
          <a:xfrm>
            <a:off x="514350" y="1819371"/>
            <a:ext cx="3786188" cy="3786188"/>
          </a:xfrm>
          <a:prstGeom prst="rect">
            <a:avLst/>
          </a:prstGeom>
          <a:noFill/>
        </p:spPr>
      </p:pic>
      <p:sp>
        <p:nvSpPr>
          <p:cNvPr id="12" name="Content Placeholder 3">
            <a:extLst>
              <a:ext uri="{FF2B5EF4-FFF2-40B4-BE49-F238E27FC236}">
                <a16:creationId xmlns:a16="http://schemas.microsoft.com/office/drawing/2014/main" id="{21BC5A36-3065-0A94-8E79-E79754A643ED}"/>
              </a:ext>
            </a:extLst>
          </p:cNvPr>
          <p:cNvSpPr>
            <a:spLocks noGrp="1"/>
          </p:cNvSpPr>
          <p:nvPr>
            <p:ph sz="half" idx="2"/>
          </p:nvPr>
        </p:nvSpPr>
        <p:spPr>
          <a:xfrm>
            <a:off x="4376791" y="1819371"/>
            <a:ext cx="4252859" cy="4103634"/>
          </a:xfrm>
        </p:spPr>
        <p:txBody>
          <a:bodyPr>
            <a:normAutofit fontScale="92500"/>
          </a:bodyPr>
          <a:lstStyle/>
          <a:p>
            <a:r>
              <a:rPr lang="en-US" dirty="0"/>
              <a:t>Kanan C, Ohrenberger K, Bayham M, Raskin SE, Tranby EP, Boynes S. MORE Care: an evaluation of an interprofessional oral health quality improvement initiative. J Public Health Dent. 2020 Sep;80 Suppl 2:S58-S70. </a:t>
            </a:r>
            <a:r>
              <a:rPr lang="en-US" dirty="0" err="1"/>
              <a:t>doi</a:t>
            </a:r>
            <a:r>
              <a:rPr lang="en-US" dirty="0"/>
              <a:t>: 10.1111/jphd.12407. </a:t>
            </a:r>
            <a:r>
              <a:rPr lang="en-US" dirty="0" err="1"/>
              <a:t>Epub</a:t>
            </a:r>
            <a:r>
              <a:rPr lang="en-US" dirty="0"/>
              <a:t> 2020 Oct 26. PMID: 33103760.</a:t>
            </a:r>
          </a:p>
        </p:txBody>
      </p:sp>
    </p:spTree>
    <p:extLst>
      <p:ext uri="{BB962C8B-B14F-4D97-AF65-F5344CB8AC3E}">
        <p14:creationId xmlns:p14="http://schemas.microsoft.com/office/powerpoint/2010/main" val="2752657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W2Z7MfvGxS9aoQIdSMa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DW2Z7MfvGxS9aoQIdSMae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TcI0vJ6Ob6SEH_.MOmP9Q"/>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Q_Template_2020">
  <a:themeElements>
    <a:clrScheme name="CQ Theme v3">
      <a:dk1>
        <a:srgbClr val="000000"/>
      </a:dk1>
      <a:lt1>
        <a:srgbClr val="FFFFFF"/>
      </a:lt1>
      <a:dk2>
        <a:srgbClr val="2C378E"/>
      </a:dk2>
      <a:lt2>
        <a:srgbClr val="4F9CCF"/>
      </a:lt2>
      <a:accent1>
        <a:srgbClr val="F0B323"/>
      </a:accent1>
      <a:accent2>
        <a:srgbClr val="EA5328"/>
      </a:accent2>
      <a:accent3>
        <a:srgbClr val="4CD6CC"/>
      </a:accent3>
      <a:accent4>
        <a:srgbClr val="9A9AE2"/>
      </a:accent4>
      <a:accent5>
        <a:srgbClr val="3A913F"/>
      </a:accent5>
      <a:accent6>
        <a:srgbClr val="9CD832"/>
      </a:accent6>
      <a:hlink>
        <a:srgbClr val="2C378E"/>
      </a:hlink>
      <a:folHlink>
        <a:srgbClr val="4F9C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BF5"/>
        </a:solidFill>
        <a:ln>
          <a:noFill/>
        </a:ln>
        <a:effectLst/>
      </a:spPr>
      <a:bodyPr rtlCol="0" anchor="ctr"/>
      <a:lstStyle>
        <a:defPPr algn="ctr">
          <a:defRPr>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eQuest Institute standard_rev721" id="{14270FAE-B288-7D4E-A7F0-3592FAAB52A2}" vid="{7BC4E476-1034-0942-9006-F8A283D08A78}"/>
    </a:ext>
  </a:extLst>
</a:theme>
</file>

<file path=ppt/theme/theme2.xml><?xml version="1.0" encoding="utf-8"?>
<a:theme xmlns:a="http://schemas.openxmlformats.org/drawingml/2006/main" name="1_CQ_Template_2020">
  <a:themeElements>
    <a:clrScheme name="CQ">
      <a:dk1>
        <a:srgbClr val="000000"/>
      </a:dk1>
      <a:lt1>
        <a:srgbClr val="FFFFFF"/>
      </a:lt1>
      <a:dk2>
        <a:srgbClr val="2C378E"/>
      </a:dk2>
      <a:lt2>
        <a:srgbClr val="4F9CCF"/>
      </a:lt2>
      <a:accent1>
        <a:srgbClr val="FAA538"/>
      </a:accent1>
      <a:accent2>
        <a:srgbClr val="EA5328"/>
      </a:accent2>
      <a:accent3>
        <a:srgbClr val="4CD6CC"/>
      </a:accent3>
      <a:accent4>
        <a:srgbClr val="9A9AE2"/>
      </a:accent4>
      <a:accent5>
        <a:srgbClr val="EA2634"/>
      </a:accent5>
      <a:accent6>
        <a:srgbClr val="9CD832"/>
      </a:accent6>
      <a:hlink>
        <a:srgbClr val="2C378E"/>
      </a:hlink>
      <a:folHlink>
        <a:srgbClr val="4F9C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BF5"/>
        </a:solidFill>
        <a:ln>
          <a:noFill/>
        </a:ln>
        <a:effectLst/>
      </a:spPr>
      <a:bodyPr rtlCol="0" anchor="ctr"/>
      <a:lstStyle>
        <a:defPPr algn="ctr">
          <a:defRPr>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68ADD6B-0FAD-5748-B5DA-5421117BA676}" vid="{A918AE57-7EA9-D34A-99FD-1020247C04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71A02DDD288A47B6349D79D2BC7DBE" ma:contentTypeVersion="14" ma:contentTypeDescription="Create a new document." ma:contentTypeScope="" ma:versionID="3ce741acce4625f51aeff93e612c0c56">
  <xsd:schema xmlns:xsd="http://www.w3.org/2001/XMLSchema" xmlns:xs="http://www.w3.org/2001/XMLSchema" xmlns:p="http://schemas.microsoft.com/office/2006/metadata/properties" xmlns:ns2="e7bedb6b-deba-4604-9872-5c8387a7599f" xmlns:ns3="db61073a-66ec-472b-b328-3a823e43552a" targetNamespace="http://schemas.microsoft.com/office/2006/metadata/properties" ma:root="true" ma:fieldsID="56f1628ea26ca2e8468593f358628180" ns2:_="" ns3:_="">
    <xsd:import namespace="e7bedb6b-deba-4604-9872-5c8387a7599f"/>
    <xsd:import namespace="db61073a-66ec-472b-b328-3a823e4355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edb6b-deba-4604-9872-5c8387a7599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35e8e22-7d80-4dcd-8412-338f12afa546}" ma:internalName="TaxCatchAll" ma:showField="CatchAllData" ma:web="e7bedb6b-deba-4604-9872-5c8387a7599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61073a-66ec-472b-b328-3a823e43552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5280c84-7510-474e-b165-8a8d3f841a4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7bedb6b-deba-4604-9872-5c8387a7599f">
      <UserInfo>
        <DisplayName>CareQuest Institure Visitors</DisplayName>
        <AccountId>4</AccountId>
        <AccountType/>
      </UserInfo>
      <UserInfo>
        <DisplayName>CareQuest Institure Members</DisplayName>
        <AccountId>5</AccountId>
        <AccountType/>
      </UserInfo>
    </SharedWithUsers>
    <lcf76f155ced4ddcb4097134ff3c332f xmlns="db61073a-66ec-472b-b328-3a823e43552a">
      <Terms xmlns="http://schemas.microsoft.com/office/infopath/2007/PartnerControls"/>
    </lcf76f155ced4ddcb4097134ff3c332f>
    <TaxCatchAll xmlns="e7bedb6b-deba-4604-9872-5c8387a7599f" xsi:nil="true"/>
  </documentManagement>
</p:properties>
</file>

<file path=customXml/itemProps1.xml><?xml version="1.0" encoding="utf-8"?>
<ds:datastoreItem xmlns:ds="http://schemas.openxmlformats.org/officeDocument/2006/customXml" ds:itemID="{6C95B03B-3795-4059-A41C-A977ECC53FEE}">
  <ds:schemaRefs>
    <ds:schemaRef ds:uri="http://schemas.microsoft.com/sharepoint/v3/contenttype/forms"/>
  </ds:schemaRefs>
</ds:datastoreItem>
</file>

<file path=customXml/itemProps2.xml><?xml version="1.0" encoding="utf-8"?>
<ds:datastoreItem xmlns:ds="http://schemas.openxmlformats.org/officeDocument/2006/customXml" ds:itemID="{6E729D4D-6DD4-46C6-8E8A-65C8417C0A69}"/>
</file>

<file path=customXml/itemProps3.xml><?xml version="1.0" encoding="utf-8"?>
<ds:datastoreItem xmlns:ds="http://schemas.openxmlformats.org/officeDocument/2006/customXml" ds:itemID="{57C0FFCC-2A2C-475D-890E-A8722EBB98F3}">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8c001193-4a39-46fc-bb29-d1a8310dcc27"/>
    <ds:schemaRef ds:uri="fc67e448-487e-4ee4-8e45-c8e37528ed7d"/>
    <ds:schemaRef ds:uri="http://schemas.microsoft.com/office/2006/metadata/properties"/>
    <ds:schemaRef ds:uri="862369d1-4ad4-45e5-97e6-fe74a8465c31"/>
    <ds:schemaRef ds:uri="3ede4789-2525-4295-8b6d-afc49b0dc29d"/>
  </ds:schemaRefs>
</ds:datastoreItem>
</file>

<file path=docProps/app.xml><?xml version="1.0" encoding="utf-8"?>
<Properties xmlns="http://schemas.openxmlformats.org/officeDocument/2006/extended-properties" xmlns:vt="http://schemas.openxmlformats.org/officeDocument/2006/docPropsVTypes">
  <Template>CareQuest Institute standard_rev721 (3)</Template>
  <TotalTime>884</TotalTime>
  <Words>2052</Words>
  <Application>Microsoft Office PowerPoint</Application>
  <PresentationFormat>On-screen Show (4:3)</PresentationFormat>
  <Paragraphs>123</Paragraphs>
  <Slides>17</Slides>
  <Notes>16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Arial</vt:lpstr>
      <vt:lpstr>BlinkMacSystemFont</vt:lpstr>
      <vt:lpstr>Calibri</vt:lpstr>
      <vt:lpstr>System Font Regular</vt:lpstr>
      <vt:lpstr>CQ_Template_2020</vt:lpstr>
      <vt:lpstr>1_CQ_Template_2020</vt:lpstr>
      <vt:lpstr>think-cell Slide</vt:lpstr>
      <vt:lpstr>Integration of Oral Health into Primary Care: Importance of Patients’ Perceptions and Attitudes</vt:lpstr>
      <vt:lpstr>PowerPoint Presentation</vt:lpstr>
      <vt:lpstr>Learning Outcomes</vt:lpstr>
      <vt:lpstr>Medical Oral Expanded (MORE) Care</vt:lpstr>
      <vt:lpstr>MORE Care Partnerships and Iterations</vt:lpstr>
      <vt:lpstr>Quantitative Data</vt:lpstr>
      <vt:lpstr>PowerPoint Presentation</vt:lpstr>
      <vt:lpstr>Clinical Measures Show Improvement</vt:lpstr>
      <vt:lpstr>MORE Care: An evaluation of interprofessional oral health quality improvement initiative.</vt:lpstr>
      <vt:lpstr>What about patient experience? </vt:lpstr>
      <vt:lpstr>Available Data Sources for Consumer Insights</vt:lpstr>
      <vt:lpstr>Northern Region</vt:lpstr>
      <vt:lpstr>Southern Region</vt:lpstr>
      <vt:lpstr>Qualitative Data Interview Process</vt:lpstr>
      <vt:lpstr>Clinical Perspective</vt:lpstr>
      <vt:lpstr>Conclusion Medical-Dental Integration can and should be part of routine care.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Second Line</dc:title>
  <dc:creator>Kelly Schroeder</dc:creator>
  <cp:lastModifiedBy>Kelly Schroeder</cp:lastModifiedBy>
  <cp:revision>8</cp:revision>
  <dcterms:created xsi:type="dcterms:W3CDTF">2022-08-24T16:07:10Z</dcterms:created>
  <dcterms:modified xsi:type="dcterms:W3CDTF">2022-11-05T16:01:06Z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0x0101004171A02DDD288A47B6349D79D2BC7DBE</vt:lpwstr>
  </property>
  <property fmtid="{D5CDD505-2E9C-101B-9397-08002B2CF9AE}" pid="3" name="_ExtendedDescription">
    <vt:lpwstr/>
  </property>
</Properties>
</file>